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novembre" id="{5F0709A3-E489-4602-A543-E64E30E2FAB6}">
          <p14:sldIdLst/>
        </p14:section>
        <p14:section name="Jeu" id="{02795CAD-6850-4FF5-9266-D4226B6E9B7A}">
          <p14:sldIdLst>
            <p14:sldId id="263"/>
          </p14:sldIdLst>
        </p14:section>
        <p14:section name="Situation" id="{385527F7-18A0-4563-B66F-F9678DB0D2B0}">
          <p14:sldIdLst>
            <p14:sldId id="266"/>
          </p14:sldIdLst>
        </p14:section>
        <p14:section name="Exercice" id="{574B2879-2F82-4429-B659-7F10B579AB69}">
          <p14:sldIdLst>
            <p14:sldId id="265"/>
          </p14:sldIdLst>
        </p14:section>
        <p14:section name="jeu" id="{64ACF92D-5D6D-4D54-9435-01F6B3DB21E0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74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6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4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" y="116632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8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Déséquilibrer/Finir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9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36</cp:revision>
  <dcterms:created xsi:type="dcterms:W3CDTF">2016-07-11T19:17:31Z</dcterms:created>
  <dcterms:modified xsi:type="dcterms:W3CDTF">2017-01-05T17:55:07Z</dcterms:modified>
</cp:coreProperties>
</file>