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62"/>
          </p14:sldIdLst>
        </p14:section>
        <p14:section name="Exercice" id="{574B2879-2F82-4429-B659-7F10B579AB69}">
          <p14:sldIdLst>
            <p14:sldId id="261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552048"/>
            <a:ext cx="8630855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2" y="571101"/>
            <a:ext cx="8602276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6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83" y="571101"/>
            <a:ext cx="865943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6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25</cp:revision>
  <dcterms:created xsi:type="dcterms:W3CDTF">2016-07-11T19:17:31Z</dcterms:created>
  <dcterms:modified xsi:type="dcterms:W3CDTF">2017-04-11T17:56:05Z</dcterms:modified>
</cp:coreProperties>
</file>