
<file path=[Content_Types].xml><?xml version="1.0" encoding="utf-8"?>
<Types xmlns="http://schemas.openxmlformats.org/package/2006/content-types">
  <Default Extension="tmp" ContentType="image/png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éance U15 septembre" id="{5F0709A3-E489-4602-A543-E64E30E2FAB6}">
          <p14:sldIdLst/>
        </p14:section>
        <p14:section name="Jeu" id="{02795CAD-6850-4FF5-9266-D4226B6E9B7A}">
          <p14:sldIdLst>
            <p14:sldId id="256"/>
          </p14:sldIdLst>
        </p14:section>
        <p14:section name="Situation" id="{385527F7-18A0-4563-B66F-F9678DB0D2B0}">
          <p14:sldIdLst/>
        </p14:section>
        <p14:section name="Exercice" id="{574B2879-2F82-4429-B659-7F10B579AB69}">
          <p14:sldIdLst>
            <p14:sldId id="261"/>
            <p14:sldId id="258"/>
          </p14:sldIdLst>
        </p14:section>
        <p14:section name="jeu" id="{64ACF92D-5D6D-4D54-9435-01F6B3DB21E0}">
          <p14:sldIdLst>
            <p14:sldId id="26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3.xml"/><Relationship Id="rId2" Type="http://schemas.openxmlformats.org/officeDocument/2006/relationships/slide" Target="slides/slide2.xml"/><Relationship Id="rId1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3710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40944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651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541676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5463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165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1143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221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932836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61890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821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3A7B0-D0CC-4815-A72A-EFC10AEF0BAF}" type="datetimeFigureOut">
              <a:rPr lang="fr-FR" smtClean="0"/>
              <a:t>19/02/2018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0E875B-2E09-4ABD-B646-EE7EF614B6A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8183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Image 4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572" y="552048"/>
            <a:ext cx="8630855" cy="57539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964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335" y="566338"/>
            <a:ext cx="8621329" cy="5725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73168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4" name="Image 3" descr="Capture d’écra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099" y="575864"/>
            <a:ext cx="8611802" cy="5706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46205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084937" y="5358"/>
            <a:ext cx="5015455" cy="455788"/>
          </a:xfrm>
          <a:solidFill>
            <a:srgbClr val="FFFF00"/>
          </a:solidFill>
        </p:spPr>
        <p:txBody>
          <a:bodyPr>
            <a:normAutofit lnSpcReduction="10000"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Thème</a:t>
            </a:r>
            <a:r>
              <a:rPr lang="fr-FR" sz="2400" b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 </a:t>
            </a:r>
            <a:r>
              <a:rPr lang="fr-FR" sz="2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de la séance:</a:t>
            </a:r>
          </a:p>
        </p:txBody>
      </p:sp>
      <p:sp>
        <p:nvSpPr>
          <p:cNvPr id="1033" name="ZoneTexte 1032"/>
          <p:cNvSpPr txBox="1"/>
          <p:nvPr/>
        </p:nvSpPr>
        <p:spPr>
          <a:xfrm>
            <a:off x="12034" y="5358"/>
            <a:ext cx="11956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prstClr val="black"/>
                </a:solidFill>
              </a:rPr>
              <a:t>Matériel</a:t>
            </a:r>
            <a:endParaRPr lang="fr-FR" dirty="0">
              <a:solidFill>
                <a:prstClr val="black"/>
              </a:solidFill>
            </a:endParaRPr>
          </a:p>
        </p:txBody>
      </p:sp>
      <p:sp>
        <p:nvSpPr>
          <p:cNvPr id="23" name="ZoneTexte 22"/>
          <p:cNvSpPr txBox="1"/>
          <p:nvPr/>
        </p:nvSpPr>
        <p:spPr>
          <a:xfrm>
            <a:off x="1437378" y="650805"/>
            <a:ext cx="308528" cy="2211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20</a:t>
            </a:r>
            <a:endParaRPr lang="fr-FR" sz="800" dirty="0">
              <a:solidFill>
                <a:prstClr val="black"/>
              </a:solidFill>
            </a:endParaRPr>
          </a:p>
        </p:txBody>
      </p:sp>
      <p:pic>
        <p:nvPicPr>
          <p:cNvPr id="1027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807" y="449587"/>
            <a:ext cx="119083" cy="1218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30" name="Groupe 1029"/>
          <p:cNvGrpSpPr/>
          <p:nvPr/>
        </p:nvGrpSpPr>
        <p:grpSpPr>
          <a:xfrm>
            <a:off x="12034" y="370138"/>
            <a:ext cx="1661864" cy="539397"/>
            <a:chOff x="749896" y="764704"/>
            <a:chExt cx="1661864" cy="525425"/>
          </a:xfrm>
        </p:grpSpPr>
        <p:grpSp>
          <p:nvGrpSpPr>
            <p:cNvPr id="21" name="Groupe 20"/>
            <p:cNvGrpSpPr/>
            <p:nvPr/>
          </p:nvGrpSpPr>
          <p:grpSpPr>
            <a:xfrm>
              <a:off x="749896" y="764704"/>
              <a:ext cx="1661864" cy="525425"/>
              <a:chOff x="749896" y="764704"/>
              <a:chExt cx="1517848" cy="525425"/>
            </a:xfrm>
          </p:grpSpPr>
          <p:sp>
            <p:nvSpPr>
              <p:cNvPr id="4" name="Rectangle 3"/>
              <p:cNvSpPr/>
              <p:nvPr/>
            </p:nvSpPr>
            <p:spPr>
              <a:xfrm>
                <a:off x="749896" y="764704"/>
                <a:ext cx="1517848" cy="504056"/>
              </a:xfrm>
              <a:prstGeom prst="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>
                  <a:solidFill>
                    <a:prstClr val="white"/>
                  </a:solidFill>
                </a:endParaRPr>
              </a:p>
            </p:txBody>
          </p:sp>
          <p:cxnSp>
            <p:nvCxnSpPr>
              <p:cNvPr id="8" name="Connecteur droit 7"/>
              <p:cNvCxnSpPr/>
              <p:nvPr/>
            </p:nvCxnSpPr>
            <p:spPr>
              <a:xfrm>
                <a:off x="97160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Connecteur droit 8"/>
              <p:cNvCxnSpPr/>
              <p:nvPr/>
            </p:nvCxnSpPr>
            <p:spPr>
              <a:xfrm>
                <a:off x="1187624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Connecteur droit 9"/>
              <p:cNvCxnSpPr/>
              <p:nvPr/>
            </p:nvCxnSpPr>
            <p:spPr>
              <a:xfrm>
                <a:off x="1403648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Connecteur droit 10"/>
              <p:cNvCxnSpPr/>
              <p:nvPr/>
            </p:nvCxnSpPr>
            <p:spPr>
              <a:xfrm>
                <a:off x="1619672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Connecteur droit 11"/>
              <p:cNvCxnSpPr/>
              <p:nvPr/>
            </p:nvCxnSpPr>
            <p:spPr>
              <a:xfrm>
                <a:off x="1835696" y="786073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Connecteur droit 12"/>
              <p:cNvCxnSpPr/>
              <p:nvPr/>
            </p:nvCxnSpPr>
            <p:spPr>
              <a:xfrm>
                <a:off x="2051720" y="764704"/>
                <a:ext cx="0" cy="504056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4" name="Connecteur droit 13"/>
              <p:cNvCxnSpPr>
                <a:stCxn id="4" idx="1"/>
                <a:endCxn id="4" idx="3"/>
              </p:cNvCxnSpPr>
              <p:nvPr/>
            </p:nvCxnSpPr>
            <p:spPr>
              <a:xfrm>
                <a:off x="749896" y="1016732"/>
                <a:ext cx="1517848" cy="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26" name="ZoneTexte 25"/>
            <p:cNvSpPr txBox="1"/>
            <p:nvPr/>
          </p:nvSpPr>
          <p:spPr>
            <a:xfrm>
              <a:off x="1938719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29" name="ZoneTexte 28"/>
            <p:cNvSpPr txBox="1"/>
            <p:nvPr/>
          </p:nvSpPr>
          <p:spPr>
            <a:xfrm>
              <a:off x="1702198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0" name="ZoneTexte 29"/>
            <p:cNvSpPr txBox="1"/>
            <p:nvPr/>
          </p:nvSpPr>
          <p:spPr>
            <a:xfrm>
              <a:off x="1465677" y="1053753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6</a:t>
              </a:r>
            </a:p>
          </p:txBody>
        </p:sp>
        <p:sp>
          <p:nvSpPr>
            <p:cNvPr id="31" name="ZoneTexte 30"/>
            <p:cNvSpPr txBox="1"/>
            <p:nvPr/>
          </p:nvSpPr>
          <p:spPr>
            <a:xfrm>
              <a:off x="122915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>
                  <a:solidFill>
                    <a:prstClr val="black"/>
                  </a:solidFill>
                </a:rPr>
                <a:t>8</a:t>
              </a:r>
            </a:p>
          </p:txBody>
        </p:sp>
        <p:sp>
          <p:nvSpPr>
            <p:cNvPr id="32" name="ZoneTexte 31"/>
            <p:cNvSpPr txBox="1"/>
            <p:nvPr/>
          </p:nvSpPr>
          <p:spPr>
            <a:xfrm>
              <a:off x="99263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0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  <p:sp>
          <p:nvSpPr>
            <p:cNvPr id="33" name="ZoneTexte 32"/>
            <p:cNvSpPr txBox="1"/>
            <p:nvPr/>
          </p:nvSpPr>
          <p:spPr>
            <a:xfrm>
              <a:off x="749896" y="1038101"/>
              <a:ext cx="308528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sz="800" dirty="0" smtClean="0">
                  <a:solidFill>
                    <a:prstClr val="black"/>
                  </a:solidFill>
                </a:rPr>
                <a:t>2</a:t>
              </a:r>
              <a:endParaRPr lang="fr-FR" sz="800" dirty="0">
                <a:solidFill>
                  <a:prstClr val="black"/>
                </a:solidFill>
              </a:endParaRPr>
            </a:p>
          </p:txBody>
        </p:sp>
      </p:grpSp>
      <p:sp>
        <p:nvSpPr>
          <p:cNvPr id="24" name="Triangle isocèle 23"/>
          <p:cNvSpPr/>
          <p:nvPr/>
        </p:nvSpPr>
        <p:spPr>
          <a:xfrm>
            <a:off x="1036342" y="392074"/>
            <a:ext cx="61491" cy="236793"/>
          </a:xfrm>
          <a:prstGeom prst="triangle">
            <a:avLst/>
          </a:prstGeom>
          <a:solidFill>
            <a:srgbClr val="FFC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5" name="Triangle isocèle 24"/>
          <p:cNvSpPr/>
          <p:nvPr/>
        </p:nvSpPr>
        <p:spPr>
          <a:xfrm>
            <a:off x="1241525" y="497557"/>
            <a:ext cx="144016" cy="73923"/>
          </a:xfrm>
          <a:prstGeom prst="triangle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34" name="Ellipse 33"/>
          <p:cNvSpPr/>
          <p:nvPr/>
        </p:nvSpPr>
        <p:spPr>
          <a:xfrm>
            <a:off x="738485" y="510470"/>
            <a:ext cx="216024" cy="7392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grpSp>
        <p:nvGrpSpPr>
          <p:cNvPr id="39" name="Groupe 38"/>
          <p:cNvGrpSpPr/>
          <p:nvPr/>
        </p:nvGrpSpPr>
        <p:grpSpPr>
          <a:xfrm>
            <a:off x="563302" y="391286"/>
            <a:ext cx="45719" cy="221768"/>
            <a:chOff x="1430628" y="1412776"/>
            <a:chExt cx="45719" cy="318119"/>
          </a:xfrm>
          <a:solidFill>
            <a:srgbClr val="00B0F0"/>
          </a:solidFill>
        </p:grpSpPr>
        <p:cxnSp>
          <p:nvCxnSpPr>
            <p:cNvPr id="37" name="Connecteur droit 36"/>
            <p:cNvCxnSpPr/>
            <p:nvPr/>
          </p:nvCxnSpPr>
          <p:spPr>
            <a:xfrm>
              <a:off x="1455840" y="1412776"/>
              <a:ext cx="0" cy="288032"/>
            </a:xfrm>
            <a:prstGeom prst="line">
              <a:avLst/>
            </a:prstGeom>
            <a:grp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rapèze 37"/>
            <p:cNvSpPr/>
            <p:nvPr/>
          </p:nvSpPr>
          <p:spPr>
            <a:xfrm>
              <a:off x="1430628" y="1685176"/>
              <a:ext cx="45719" cy="45719"/>
            </a:xfrm>
            <a:prstGeom prst="trapezoid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</p:grpSp>
      <p:grpSp>
        <p:nvGrpSpPr>
          <p:cNvPr id="1029" name="Groupe 1028"/>
          <p:cNvGrpSpPr/>
          <p:nvPr/>
        </p:nvGrpSpPr>
        <p:grpSpPr>
          <a:xfrm>
            <a:off x="33608" y="434994"/>
            <a:ext cx="208073" cy="157086"/>
            <a:chOff x="1115616" y="1466782"/>
            <a:chExt cx="231267" cy="162018"/>
          </a:xfrm>
        </p:grpSpPr>
        <p:cxnSp>
          <p:nvCxnSpPr>
            <p:cNvPr id="41" name="Connecteur droit 40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Connecteur droit 4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Connecteur droit 4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Connecteur droit 47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Connecteur droit 50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Connecteur droit 52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Connecteur droit 53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Connecteur droit 54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Connecteur droit 58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Connecteur droit 59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Connecteur droit 60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2" name="Groupe 101"/>
          <p:cNvGrpSpPr/>
          <p:nvPr/>
        </p:nvGrpSpPr>
        <p:grpSpPr>
          <a:xfrm>
            <a:off x="320562" y="477841"/>
            <a:ext cx="92774" cy="92404"/>
            <a:chOff x="1115616" y="1466782"/>
            <a:chExt cx="231267" cy="162018"/>
          </a:xfrm>
        </p:grpSpPr>
        <p:cxnSp>
          <p:nvCxnSpPr>
            <p:cNvPr id="103" name="Connecteur droit 102"/>
            <p:cNvCxnSpPr/>
            <p:nvPr/>
          </p:nvCxnSpPr>
          <p:spPr>
            <a:xfrm flipV="1">
              <a:off x="1115616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Connecteur droit 103"/>
            <p:cNvCxnSpPr/>
            <p:nvPr/>
          </p:nvCxnSpPr>
          <p:spPr>
            <a:xfrm flipV="1">
              <a:off x="1301164" y="1484784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Connecteur droit 104"/>
            <p:cNvCxnSpPr/>
            <p:nvPr/>
          </p:nvCxnSpPr>
          <p:spPr>
            <a:xfrm>
              <a:off x="1115616" y="1484784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Connecteur droit 105"/>
            <p:cNvCxnSpPr/>
            <p:nvPr/>
          </p:nvCxnSpPr>
          <p:spPr>
            <a:xfrm flipV="1">
              <a:off x="111561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Connecteur droit 106"/>
            <p:cNvCxnSpPr/>
            <p:nvPr/>
          </p:nvCxnSpPr>
          <p:spPr>
            <a:xfrm flipV="1">
              <a:off x="1300496" y="1466782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Connecteur droit 107"/>
            <p:cNvCxnSpPr/>
            <p:nvPr/>
          </p:nvCxnSpPr>
          <p:spPr>
            <a:xfrm flipV="1">
              <a:off x="1346883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Connecteur droit 108"/>
            <p:cNvCxnSpPr/>
            <p:nvPr/>
          </p:nvCxnSpPr>
          <p:spPr>
            <a:xfrm flipV="1">
              <a:off x="1300496" y="161079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Connecteur droit 109"/>
            <p:cNvCxnSpPr/>
            <p:nvPr/>
          </p:nvCxnSpPr>
          <p:spPr>
            <a:xfrm>
              <a:off x="1161335" y="1466782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onnecteur droit 110"/>
            <p:cNvCxnSpPr/>
            <p:nvPr/>
          </p:nvCxnSpPr>
          <p:spPr>
            <a:xfrm flipV="1">
              <a:off x="1163004" y="1466782"/>
              <a:ext cx="0" cy="144016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onnecteur droit 111"/>
            <p:cNvCxnSpPr/>
            <p:nvPr/>
          </p:nvCxnSpPr>
          <p:spPr>
            <a:xfrm flipV="1">
              <a:off x="1116665" y="1607108"/>
              <a:ext cx="46387" cy="18002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onnecteur droit 112"/>
            <p:cNvCxnSpPr/>
            <p:nvPr/>
          </p:nvCxnSpPr>
          <p:spPr>
            <a:xfrm>
              <a:off x="1161335" y="1604919"/>
              <a:ext cx="185548" cy="0"/>
            </a:xfrm>
            <a:prstGeom prst="line">
              <a:avLst/>
            </a:prstGeom>
            <a:ln w="31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34" name="Rectangle 1033"/>
          <p:cNvSpPr/>
          <p:nvPr/>
        </p:nvSpPr>
        <p:spPr>
          <a:xfrm>
            <a:off x="0" y="909535"/>
            <a:ext cx="4067944" cy="8841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cxnSp>
        <p:nvCxnSpPr>
          <p:cNvPr id="1036" name="Connecteur droit 1035"/>
          <p:cNvCxnSpPr/>
          <p:nvPr/>
        </p:nvCxnSpPr>
        <p:spPr>
          <a:xfrm>
            <a:off x="114694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2722882" y="909535"/>
            <a:ext cx="1" cy="884128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Connecteur droit 128"/>
          <p:cNvCxnSpPr>
            <a:stCxn id="1034" idx="3"/>
            <a:endCxn id="1034" idx="1"/>
          </p:cNvCxnSpPr>
          <p:nvPr/>
        </p:nvCxnSpPr>
        <p:spPr>
          <a:xfrm flipH="1">
            <a:off x="0" y="1351599"/>
            <a:ext cx="406794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9" name="Connecteur droit avec flèche 1048"/>
          <p:cNvCxnSpPr/>
          <p:nvPr/>
        </p:nvCxnSpPr>
        <p:spPr>
          <a:xfrm>
            <a:off x="1253816" y="1162143"/>
            <a:ext cx="1194999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avec flèche 63"/>
          <p:cNvCxnSpPr/>
          <p:nvPr/>
        </p:nvCxnSpPr>
        <p:spPr>
          <a:xfrm>
            <a:off x="80657" y="1162143"/>
            <a:ext cx="1059837" cy="0"/>
          </a:xfrm>
          <a:prstGeom prst="straightConnector1">
            <a:avLst/>
          </a:prstGeom>
          <a:ln w="38100">
            <a:solidFill>
              <a:schemeClr val="tx1"/>
            </a:solidFill>
            <a:prstDash val="sys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6" name="Groupe 35"/>
          <p:cNvGrpSpPr/>
          <p:nvPr/>
        </p:nvGrpSpPr>
        <p:grpSpPr>
          <a:xfrm>
            <a:off x="2742766" y="1045558"/>
            <a:ext cx="1279549" cy="224489"/>
            <a:chOff x="46552" y="2768404"/>
            <a:chExt cx="1188823" cy="127985"/>
          </a:xfrm>
        </p:grpSpPr>
        <p:sp>
          <p:nvSpPr>
            <p:cNvPr id="27" name="Forme libre 26"/>
            <p:cNvSpPr/>
            <p:nvPr/>
          </p:nvSpPr>
          <p:spPr>
            <a:xfrm>
              <a:off x="46552" y="2768404"/>
              <a:ext cx="1055053" cy="127985"/>
            </a:xfrm>
            <a:custGeom>
              <a:avLst/>
              <a:gdLst>
                <a:gd name="connsiteX0" fmla="*/ 0 w 1619250"/>
                <a:gd name="connsiteY0" fmla="*/ 222446 h 255970"/>
                <a:gd name="connsiteX1" fmla="*/ 381000 w 1619250"/>
                <a:gd name="connsiteY1" fmla="*/ 3371 h 255970"/>
                <a:gd name="connsiteX2" fmla="*/ 533400 w 1619250"/>
                <a:gd name="connsiteY2" fmla="*/ 98621 h 255970"/>
                <a:gd name="connsiteX3" fmla="*/ 723900 w 1619250"/>
                <a:gd name="connsiteY3" fmla="*/ 222446 h 255970"/>
                <a:gd name="connsiteX4" fmla="*/ 1171575 w 1619250"/>
                <a:gd name="connsiteY4" fmla="*/ 31946 h 255970"/>
                <a:gd name="connsiteX5" fmla="*/ 1371600 w 1619250"/>
                <a:gd name="connsiteY5" fmla="*/ 222446 h 255970"/>
                <a:gd name="connsiteX6" fmla="*/ 1619250 w 1619250"/>
                <a:gd name="connsiteY6" fmla="*/ 251021 h 2559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619250" h="255970">
                  <a:moveTo>
                    <a:pt x="0" y="222446"/>
                  </a:moveTo>
                  <a:cubicBezTo>
                    <a:pt x="146050" y="123227"/>
                    <a:pt x="292100" y="24008"/>
                    <a:pt x="381000" y="3371"/>
                  </a:cubicBezTo>
                  <a:cubicBezTo>
                    <a:pt x="469900" y="-17266"/>
                    <a:pt x="476250" y="62108"/>
                    <a:pt x="533400" y="98621"/>
                  </a:cubicBezTo>
                  <a:cubicBezTo>
                    <a:pt x="590550" y="135133"/>
                    <a:pt x="617538" y="233558"/>
                    <a:pt x="723900" y="222446"/>
                  </a:cubicBezTo>
                  <a:cubicBezTo>
                    <a:pt x="830262" y="211334"/>
                    <a:pt x="1063625" y="31946"/>
                    <a:pt x="1171575" y="31946"/>
                  </a:cubicBezTo>
                  <a:cubicBezTo>
                    <a:pt x="1279525" y="31946"/>
                    <a:pt x="1296988" y="185934"/>
                    <a:pt x="1371600" y="222446"/>
                  </a:cubicBezTo>
                  <a:cubicBezTo>
                    <a:pt x="1446212" y="258958"/>
                    <a:pt x="1589088" y="260546"/>
                    <a:pt x="1619250" y="251021"/>
                  </a:cubicBezTo>
                </a:path>
              </a:pathLst>
            </a:cu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>
                <a:solidFill>
                  <a:prstClr val="white"/>
                </a:solidFill>
              </a:endParaRPr>
            </a:p>
          </p:txBody>
        </p:sp>
        <p:cxnSp>
          <p:nvCxnSpPr>
            <p:cNvPr id="35" name="Connecteur droit avec flèche 34"/>
            <p:cNvCxnSpPr>
              <a:stCxn id="27" idx="6"/>
            </p:cNvCxnSpPr>
            <p:nvPr/>
          </p:nvCxnSpPr>
          <p:spPr>
            <a:xfrm>
              <a:off x="1101605" y="2893915"/>
              <a:ext cx="133770" cy="247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0" name="ZoneTexte 39"/>
          <p:cNvSpPr txBox="1"/>
          <p:nvPr/>
        </p:nvSpPr>
        <p:spPr>
          <a:xfrm>
            <a:off x="0" y="1436470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1" name="ZoneTexte 80"/>
          <p:cNvSpPr txBox="1"/>
          <p:nvPr/>
        </p:nvSpPr>
        <p:spPr>
          <a:xfrm>
            <a:off x="1139099" y="1454677"/>
            <a:ext cx="1281768" cy="3026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82" name="ZoneTexte 81"/>
          <p:cNvSpPr txBox="1"/>
          <p:nvPr/>
        </p:nvSpPr>
        <p:spPr>
          <a:xfrm>
            <a:off x="2743224" y="1461179"/>
            <a:ext cx="1565642" cy="25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>
                <a:solidFill>
                  <a:prstClr val="black"/>
                </a:solidFill>
              </a:rPr>
              <a:t>Déplacement joueur/Ballon</a:t>
            </a:r>
            <a:endParaRPr lang="fr-FR" sz="800" dirty="0">
              <a:solidFill>
                <a:prstClr val="black"/>
              </a:solidFill>
            </a:endParaRPr>
          </a:p>
        </p:txBody>
      </p:sp>
      <p:sp>
        <p:nvSpPr>
          <p:cNvPr id="56" name="ZoneTexte 55"/>
          <p:cNvSpPr txBox="1"/>
          <p:nvPr/>
        </p:nvSpPr>
        <p:spPr>
          <a:xfrm>
            <a:off x="4067944" y="908760"/>
            <a:ext cx="162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8" name="ZoneTexte 87"/>
          <p:cNvSpPr txBox="1"/>
          <p:nvPr/>
        </p:nvSpPr>
        <p:spPr>
          <a:xfrm>
            <a:off x="4067944" y="1271663"/>
            <a:ext cx="1620000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On a pas le ballon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89" name="ZoneTexte 88"/>
          <p:cNvSpPr txBox="1"/>
          <p:nvPr/>
        </p:nvSpPr>
        <p:spPr>
          <a:xfrm>
            <a:off x="5580312" y="908760"/>
            <a:ext cx="1800000" cy="36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Conserver /Progresser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0" name="ZoneTexte 89"/>
          <p:cNvSpPr txBox="1"/>
          <p:nvPr/>
        </p:nvSpPr>
        <p:spPr>
          <a:xfrm>
            <a:off x="5581676" y="1263908"/>
            <a:ext cx="1798836" cy="52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 la Progression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1" name="ZoneTexte 90"/>
          <p:cNvSpPr txBox="1"/>
          <p:nvPr/>
        </p:nvSpPr>
        <p:spPr>
          <a:xfrm>
            <a:off x="7380512" y="908760"/>
            <a:ext cx="1800000" cy="360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Déséquilibrer/Finir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2" name="ZoneTexte 91"/>
          <p:cNvSpPr txBox="1"/>
          <p:nvPr/>
        </p:nvSpPr>
        <p:spPr>
          <a:xfrm>
            <a:off x="7380512" y="1263908"/>
            <a:ext cx="1800000" cy="523220"/>
          </a:xfrm>
          <a:prstGeom prst="rect">
            <a:avLst/>
          </a:prstGeom>
          <a:solidFill>
            <a:srgbClr val="00B0F0"/>
          </a:solidFill>
          <a:ln>
            <a:solidFill>
              <a:srgbClr val="00B0F0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400" dirty="0" smtClean="0">
                <a:solidFill>
                  <a:prstClr val="black"/>
                </a:solidFill>
              </a:rPr>
              <a:t>S’opposer pour </a:t>
            </a:r>
            <a:r>
              <a:rPr lang="fr-FR" sz="1400" dirty="0">
                <a:solidFill>
                  <a:prstClr val="black"/>
                </a:solidFill>
              </a:rPr>
              <a:t>Protéger</a:t>
            </a:r>
            <a:r>
              <a:rPr lang="fr-FR" sz="1400" dirty="0" smtClean="0">
                <a:solidFill>
                  <a:prstClr val="black"/>
                </a:solidFill>
              </a:rPr>
              <a:t> son but</a:t>
            </a:r>
            <a:endParaRPr lang="fr-FR" sz="1400" dirty="0">
              <a:solidFill>
                <a:prstClr val="black"/>
              </a:solidFill>
            </a:endParaRPr>
          </a:p>
        </p:txBody>
      </p:sp>
      <p:sp>
        <p:nvSpPr>
          <p:cNvPr id="96" name="Sous-titre 2"/>
          <p:cNvSpPr txBox="1">
            <a:spLocks/>
          </p:cNvSpPr>
          <p:nvPr/>
        </p:nvSpPr>
        <p:spPr>
          <a:xfrm>
            <a:off x="2420867" y="441815"/>
            <a:ext cx="6695184" cy="462249"/>
          </a:xfrm>
          <a:prstGeom prst="rect">
            <a:avLst/>
          </a:prstGeom>
          <a:solidFill>
            <a:srgbClr val="FFC000"/>
          </a:solidFill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400" b="1" dirty="0" smtClean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Occuper l’espace en Largeur et </a:t>
            </a:r>
            <a:r>
              <a:rPr lang="fr-FR" sz="2400" b="1" dirty="0">
                <a:ln w="1905">
                  <a:solidFill>
                    <a:prstClr val="black"/>
                  </a:solidFill>
                </a:ln>
                <a:gradFill>
                  <a:gsLst>
                    <a:gs pos="0">
                      <a:srgbClr val="F79646">
                        <a:shade val="20000"/>
                        <a:satMod val="200000"/>
                      </a:srgbClr>
                    </a:gs>
                    <a:gs pos="78000">
                      <a:srgbClr val="F79646">
                        <a:tint val="90000"/>
                        <a:shade val="89000"/>
                        <a:satMod val="220000"/>
                      </a:srgbClr>
                    </a:gs>
                    <a:gs pos="100000">
                      <a:srgbClr val="F79646">
                        <a:tint val="12000"/>
                        <a:satMod val="255000"/>
                      </a:srgb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Profondeur</a:t>
            </a:r>
          </a:p>
        </p:txBody>
      </p:sp>
      <p:pic>
        <p:nvPicPr>
          <p:cNvPr id="116" name="Picture 8" descr="C:\Users\antoine\AppData\Local\Microsoft\Windows\Temporary Internet Files\Content.IE5\WZG8ZIPE\493px-Soccer_field_-_empty[1]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3176844" y="950277"/>
            <a:ext cx="5064338" cy="68140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ZoneTexte 17"/>
          <p:cNvSpPr txBox="1"/>
          <p:nvPr/>
        </p:nvSpPr>
        <p:spPr>
          <a:xfrm>
            <a:off x="34552" y="1916832"/>
            <a:ext cx="1945160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u="sng" dirty="0" smtClean="0">
                <a:solidFill>
                  <a:prstClr val="black"/>
                </a:solidFill>
              </a:rPr>
              <a:t>Jeu</a:t>
            </a:r>
            <a:endParaRPr lang="fr-FR" b="1" u="sng" dirty="0">
              <a:solidFill>
                <a:prstClr val="black"/>
              </a:solidFill>
            </a:endParaRPr>
          </a:p>
        </p:txBody>
      </p:sp>
      <p:sp>
        <p:nvSpPr>
          <p:cNvPr id="19" name="ZoneTexte 18"/>
          <p:cNvSpPr txBox="1"/>
          <p:nvPr/>
        </p:nvSpPr>
        <p:spPr>
          <a:xfrm>
            <a:off x="37641" y="2426675"/>
            <a:ext cx="2233192" cy="230832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sz="1200" b="1" u="sng" dirty="0" smtClean="0">
                <a:solidFill>
                  <a:prstClr val="black"/>
                </a:solidFill>
              </a:rPr>
              <a:t>Consignes: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Bien occuper les zones et se démarquer 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Match sur tout le terrain 8 contre 8 une touche de balle  dans la zone défensive  le but sera valable que si toute l’équipe est dans le camps adverse</a:t>
            </a:r>
          </a:p>
          <a:p>
            <a:pPr marL="171450" indent="-171450">
              <a:buFont typeface="Wingdings" panose="05000000000000000000" pitchFamily="2" charset="2"/>
              <a:buChar char="v"/>
            </a:pPr>
            <a:endParaRPr lang="fr-FR" sz="1200" dirty="0" smtClean="0">
              <a:solidFill>
                <a:prstClr val="black"/>
              </a:solidFill>
            </a:endParaRPr>
          </a:p>
          <a:p>
            <a:pPr marL="171450" indent="-171450">
              <a:buFont typeface="Wingdings" panose="05000000000000000000" pitchFamily="2" charset="2"/>
              <a:buChar char="v"/>
            </a:pPr>
            <a:r>
              <a:rPr lang="fr-FR" sz="1200" dirty="0" smtClean="0">
                <a:solidFill>
                  <a:prstClr val="black"/>
                </a:solidFill>
              </a:rPr>
              <a:t>Libre les  dernières minutes</a:t>
            </a:r>
            <a:endParaRPr lang="fr-FR" sz="1200" dirty="0">
              <a:solidFill>
                <a:prstClr val="black"/>
              </a:solidFill>
            </a:endParaRPr>
          </a:p>
        </p:txBody>
      </p:sp>
      <p:sp>
        <p:nvSpPr>
          <p:cNvPr id="175" name="ZoneTexte 174"/>
          <p:cNvSpPr txBox="1"/>
          <p:nvPr/>
        </p:nvSpPr>
        <p:spPr>
          <a:xfrm>
            <a:off x="107504" y="5507940"/>
            <a:ext cx="1945160" cy="3693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FR" b="1" dirty="0" smtClean="0">
                <a:solidFill>
                  <a:prstClr val="black"/>
                </a:solidFill>
              </a:rPr>
              <a:t>Temps :30’ </a:t>
            </a:r>
            <a:endParaRPr lang="fr-FR" b="1" dirty="0">
              <a:solidFill>
                <a:prstClr val="black"/>
              </a:solidFill>
            </a:endParaRPr>
          </a:p>
        </p:txBody>
      </p:sp>
      <p:sp>
        <p:nvSpPr>
          <p:cNvPr id="220" name="Ellipse 219"/>
          <p:cNvSpPr/>
          <p:nvPr/>
        </p:nvSpPr>
        <p:spPr>
          <a:xfrm rot="10800000" flipV="1">
            <a:off x="3956049" y="381167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1" name="Ellipse 220"/>
          <p:cNvSpPr/>
          <p:nvPr/>
        </p:nvSpPr>
        <p:spPr>
          <a:xfrm rot="10800000" flipV="1">
            <a:off x="5764682" y="2314842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2" name="Ellipse 221"/>
          <p:cNvSpPr/>
          <p:nvPr/>
        </p:nvSpPr>
        <p:spPr>
          <a:xfrm rot="10800000" flipV="1">
            <a:off x="3685262" y="422097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3" name="Ellipse 222"/>
          <p:cNvSpPr/>
          <p:nvPr/>
        </p:nvSpPr>
        <p:spPr>
          <a:xfrm rot="10800000" flipV="1">
            <a:off x="5424611" y="33569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4" name="Ellipse 223"/>
          <p:cNvSpPr/>
          <p:nvPr/>
        </p:nvSpPr>
        <p:spPr>
          <a:xfrm rot="10800000" flipV="1">
            <a:off x="4644008" y="4077428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5" name="Ellipse 224"/>
          <p:cNvSpPr/>
          <p:nvPr/>
        </p:nvSpPr>
        <p:spPr>
          <a:xfrm rot="10800000" flipV="1">
            <a:off x="7512047" y="242106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7" name="Ellipse 226"/>
          <p:cNvSpPr/>
          <p:nvPr/>
        </p:nvSpPr>
        <p:spPr>
          <a:xfrm rot="10800000" flipV="1">
            <a:off x="6862192" y="4421878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8" name="Ellipse 227"/>
          <p:cNvSpPr/>
          <p:nvPr/>
        </p:nvSpPr>
        <p:spPr>
          <a:xfrm rot="10800000" flipV="1">
            <a:off x="4375131" y="573409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29" name="Ellipse 228"/>
          <p:cNvSpPr/>
          <p:nvPr/>
        </p:nvSpPr>
        <p:spPr>
          <a:xfrm rot="10800000" flipV="1">
            <a:off x="5422121" y="4725144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0" name="Ellipse 229"/>
          <p:cNvSpPr/>
          <p:nvPr/>
        </p:nvSpPr>
        <p:spPr>
          <a:xfrm rot="10800000" flipV="1">
            <a:off x="4308866" y="2373562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2" name="Ellipse 231"/>
          <p:cNvSpPr/>
          <p:nvPr/>
        </p:nvSpPr>
        <p:spPr>
          <a:xfrm rot="10800000" flipV="1">
            <a:off x="7578314" y="3933810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3" name="Ellipse 232"/>
          <p:cNvSpPr/>
          <p:nvPr/>
        </p:nvSpPr>
        <p:spPr>
          <a:xfrm rot="10800000" flipV="1">
            <a:off x="8532440" y="4241877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4" name="Ellipse 233"/>
          <p:cNvSpPr/>
          <p:nvPr/>
        </p:nvSpPr>
        <p:spPr>
          <a:xfrm rot="10800000" flipV="1">
            <a:off x="5872097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5" name="Ellipse 234"/>
          <p:cNvSpPr/>
          <p:nvPr/>
        </p:nvSpPr>
        <p:spPr>
          <a:xfrm rot="10800000" flipV="1">
            <a:off x="5796137" y="4130541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6" name="Ellipse 235"/>
          <p:cNvSpPr/>
          <p:nvPr/>
        </p:nvSpPr>
        <p:spPr>
          <a:xfrm rot="10800000" flipV="1">
            <a:off x="7890110" y="5933706"/>
            <a:ext cx="132531" cy="106225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sp>
        <p:nvSpPr>
          <p:cNvPr id="237" name="Ellipse 236"/>
          <p:cNvSpPr/>
          <p:nvPr/>
        </p:nvSpPr>
        <p:spPr>
          <a:xfrm rot="10800000" flipV="1">
            <a:off x="2722883" y="4251090"/>
            <a:ext cx="132531" cy="106225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prstClr val="white"/>
              </a:solidFill>
            </a:endParaRPr>
          </a:p>
        </p:txBody>
      </p:sp>
      <p:pic>
        <p:nvPicPr>
          <p:cNvPr id="238" name="Picture 3" descr="C:\Users\antoine\AppData\Local\Microsoft\Windows\Temporary Internet Files\Content.IE5\LDK3KDWD\Ballon_de_handball.sv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44513" y="4348103"/>
            <a:ext cx="175853" cy="1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39" name="Connecteur droit avec flèche 238"/>
          <p:cNvCxnSpPr/>
          <p:nvPr/>
        </p:nvCxnSpPr>
        <p:spPr>
          <a:xfrm flipH="1">
            <a:off x="7956376" y="4477245"/>
            <a:ext cx="544659" cy="1400027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7253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614</TotalTime>
  <Words>93</Words>
  <Application>Microsoft Office PowerPoint</Application>
  <PresentationFormat>Affichage à l'écran (4:3)</PresentationFormat>
  <Paragraphs>28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Thème Office</vt:lpstr>
      <vt:lpstr>Présentation PowerPoint</vt:lpstr>
      <vt:lpstr>Présentation PowerPoint</vt:lpstr>
      <vt:lpstr>Présentation PowerPoint</vt:lpstr>
      <vt:lpstr>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antoine</dc:creator>
  <cp:lastModifiedBy>antoine</cp:lastModifiedBy>
  <cp:revision>26</cp:revision>
  <dcterms:created xsi:type="dcterms:W3CDTF">2016-07-11T19:17:31Z</dcterms:created>
  <dcterms:modified xsi:type="dcterms:W3CDTF">2018-02-19T19:49:09Z</dcterms:modified>
</cp:coreProperties>
</file>