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>
            <p14:sldId id="262"/>
          </p14:sldIdLst>
        </p14:section>
        <p14:section name="Exercice" id="{574B2879-2F82-4429-B659-7F10B579AB69}">
          <p14:sldIdLst>
            <p14:sldId id="261"/>
          </p14:sldIdLst>
        </p14:section>
        <p14:section name="jeu" id="{64ACF92D-5D6D-4D54-9435-01F6B3DB21E0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28/03/2017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25" y="556811"/>
            <a:ext cx="8592750" cy="574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35" y="552048"/>
            <a:ext cx="8621329" cy="575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66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35" y="556811"/>
            <a:ext cx="8621329" cy="574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36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0777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S’opposer pour Protéger son but</a:t>
            </a: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93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24</cp:revision>
  <dcterms:created xsi:type="dcterms:W3CDTF">2016-07-11T19:17:31Z</dcterms:created>
  <dcterms:modified xsi:type="dcterms:W3CDTF">2017-03-28T19:01:50Z</dcterms:modified>
</cp:coreProperties>
</file>