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3" r:id="rId3"/>
    <p:sldId id="264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éance U15 novembre" id="{5F0709A3-E489-4602-A543-E64E30E2FAB6}">
          <p14:sldIdLst/>
        </p14:section>
        <p14:section name="Jeu" id="{02795CAD-6850-4FF5-9266-D4226B6E9B7A}">
          <p14:sldIdLst>
            <p14:sldId id="267"/>
          </p14:sldIdLst>
        </p14:section>
        <p14:section name="Situation" id="{385527F7-18A0-4563-B66F-F9678DB0D2B0}">
          <p14:sldIdLst>
            <p14:sldId id="263"/>
          </p14:sldIdLst>
        </p14:section>
        <p14:section name="Exercice" id="{574B2879-2F82-4429-B659-7F10B579AB69}">
          <p14:sldIdLst/>
        </p14:section>
        <p14:section name="jeu" id="{64ACF92D-5D6D-4D54-9435-01F6B3DB21E0}">
          <p14:sldIdLst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3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2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9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7B0-D0CC-4815-A72A-EFC10AEF0BAF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816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66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Conserver /Progresser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S’opposer  la Progression</a:t>
            </a:r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0777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Déséquilibrer/Finir</a:t>
            </a:r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S’opposer pour Protéger son but</a:t>
            </a:r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Jeu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Match sur tout le terrain 8 contre 8 une touche de balle  dans la zone défensive  le but sera valable que si toute l’équipe est dans le camps adverse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Libre les  dernières minutes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:30’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4375131" y="57340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97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93</Words>
  <Application>Microsoft Office PowerPoint</Application>
  <PresentationFormat>Affichage à l'écran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39</cp:revision>
  <dcterms:created xsi:type="dcterms:W3CDTF">2016-07-11T19:17:31Z</dcterms:created>
  <dcterms:modified xsi:type="dcterms:W3CDTF">2016-11-30T15:00:15Z</dcterms:modified>
</cp:coreProperties>
</file>