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4" r:id="rId3"/>
    <p:sldId id="262" r:id="rId4"/>
    <p:sldId id="266" r:id="rId5"/>
  </p:sldIdLst>
  <p:sldSz cx="9144000" cy="6858000" type="screen4x3"/>
  <p:notesSz cx="6858000" cy="9715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35B9-DFC7-4980-880D-5F782C12ED86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CFAAD-75D3-4252-A6AA-B0FB905EC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0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FAAD-75D3-4252-A6AA-B0FB905EC7D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244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2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3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2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22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23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83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62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09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48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62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7CA-B81B-42ED-B142-8A4AADDFA1CF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19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404664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fr-FR" sz="4800" dirty="0" smtClean="0"/>
              <a:t>Voir si il y a des volontaires pour les détections u13</a:t>
            </a:r>
            <a:endParaRPr lang="fr-FR" sz="4800" dirty="0"/>
          </a:p>
        </p:txBody>
      </p:sp>
      <p:sp>
        <p:nvSpPr>
          <p:cNvPr id="3" name="ZoneTexte 2"/>
          <p:cNvSpPr txBox="1"/>
          <p:nvPr/>
        </p:nvSpPr>
        <p:spPr>
          <a:xfrm>
            <a:off x="388670" y="3072348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fr-FR" sz="4800" dirty="0"/>
              <a:t>Pensez</a:t>
            </a:r>
            <a:r>
              <a:rPr lang="fr-FR" sz="4800" dirty="0" smtClean="0"/>
              <a:t> </a:t>
            </a:r>
            <a:r>
              <a:rPr lang="fr-FR" sz="4800" dirty="0"/>
              <a:t>aux chaussettes</a:t>
            </a:r>
            <a:r>
              <a:rPr lang="fr-FR" sz="4800" dirty="0" smtClean="0"/>
              <a:t> </a:t>
            </a:r>
            <a:r>
              <a:rPr lang="fr-FR" sz="4800" dirty="0"/>
              <a:t>noires pour la photo de groupe</a:t>
            </a:r>
          </a:p>
        </p:txBody>
      </p:sp>
    </p:spTree>
    <p:extLst>
      <p:ext uri="{BB962C8B-B14F-4D97-AF65-F5344CB8AC3E}">
        <p14:creationId xmlns:p14="http://schemas.microsoft.com/office/powerpoint/2010/main" val="230923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894500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Bien occuper les zones </a:t>
            </a:r>
            <a:r>
              <a:rPr lang="fr-FR" sz="1200" dirty="0" smtClean="0"/>
              <a:t>et se démarquer </a:t>
            </a: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Passe a dix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Trois touches de balle maxi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Possibilité pour un joueur de la zone centrale d’apporter le surnombre dans un couloir suite a sa passe puis de se replacer à tout moment dans sa zone</a:t>
            </a: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</a:t>
            </a:r>
            <a:r>
              <a:rPr lang="fr-FR" b="1" dirty="0" smtClean="0"/>
              <a:t>:</a:t>
            </a:r>
            <a:r>
              <a:rPr lang="fr-FR" b="1" dirty="0" smtClean="0"/>
              <a:t>20’</a:t>
            </a:r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208" name="Triangle isocèle 207"/>
          <p:cNvSpPr/>
          <p:nvPr/>
        </p:nvSpPr>
        <p:spPr>
          <a:xfrm>
            <a:off x="5120115" y="3164028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Triangle isocèle 208"/>
          <p:cNvSpPr/>
          <p:nvPr/>
        </p:nvSpPr>
        <p:spPr>
          <a:xfrm>
            <a:off x="4285053" y="3164028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Triangle isocèle 209"/>
          <p:cNvSpPr/>
          <p:nvPr/>
        </p:nvSpPr>
        <p:spPr>
          <a:xfrm>
            <a:off x="3463931" y="3188011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Triangle isocèle 210"/>
          <p:cNvSpPr/>
          <p:nvPr/>
        </p:nvSpPr>
        <p:spPr>
          <a:xfrm>
            <a:off x="7812360" y="3177170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Triangle isocèle 211"/>
          <p:cNvSpPr/>
          <p:nvPr/>
        </p:nvSpPr>
        <p:spPr>
          <a:xfrm>
            <a:off x="6977298" y="3177170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Triangle isocèle 212"/>
          <p:cNvSpPr/>
          <p:nvPr/>
        </p:nvSpPr>
        <p:spPr>
          <a:xfrm>
            <a:off x="6156176" y="3201153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Triangle isocèle 213"/>
          <p:cNvSpPr/>
          <p:nvPr/>
        </p:nvSpPr>
        <p:spPr>
          <a:xfrm>
            <a:off x="5120115" y="5229200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Triangle isocèle 214"/>
          <p:cNvSpPr/>
          <p:nvPr/>
        </p:nvSpPr>
        <p:spPr>
          <a:xfrm>
            <a:off x="4285053" y="5229200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Triangle isocèle 215"/>
          <p:cNvSpPr/>
          <p:nvPr/>
        </p:nvSpPr>
        <p:spPr>
          <a:xfrm>
            <a:off x="3463931" y="5253183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Triangle isocèle 216"/>
          <p:cNvSpPr/>
          <p:nvPr/>
        </p:nvSpPr>
        <p:spPr>
          <a:xfrm>
            <a:off x="7812360" y="5242342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Triangle isocèle 217"/>
          <p:cNvSpPr/>
          <p:nvPr/>
        </p:nvSpPr>
        <p:spPr>
          <a:xfrm>
            <a:off x="6977298" y="5242342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Triangle isocèle 218"/>
          <p:cNvSpPr/>
          <p:nvPr/>
        </p:nvSpPr>
        <p:spPr>
          <a:xfrm>
            <a:off x="6156176" y="5266325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4584608" y="414997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3621848" y="2330149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817794" y="4876073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6804249" y="3859085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6287625" y="458518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120704" y="2345094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Ellipse 225"/>
          <p:cNvSpPr/>
          <p:nvPr/>
        </p:nvSpPr>
        <p:spPr>
          <a:xfrm rot="10800000" flipV="1">
            <a:off x="3935118" y="5828109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7433974" y="5843054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6095653" y="627510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6286487" y="578994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518341" y="24390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Ellipse 230"/>
          <p:cNvSpPr/>
          <p:nvPr/>
        </p:nvSpPr>
        <p:spPr>
          <a:xfrm rot="10800000" flipV="1">
            <a:off x="6220220" y="240089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134903" y="4605193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7267702" y="350100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4091999" y="4166515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4727501" y="3645024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6588225" y="494116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3935117" y="361080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467" y="5697272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>
            <a:off x="6654490" y="5047394"/>
            <a:ext cx="679477" cy="6498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cteur droit avec flèche 239"/>
          <p:cNvCxnSpPr/>
          <p:nvPr/>
        </p:nvCxnSpPr>
        <p:spPr>
          <a:xfrm>
            <a:off x="6588224" y="5032247"/>
            <a:ext cx="66266" cy="66502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1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10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5</a:t>
              </a:r>
              <a:endParaRPr lang="fr-FR" sz="800" dirty="0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48913" y="971729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12034" y="1808864"/>
            <a:ext cx="95230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exercice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55418" y="2231069"/>
            <a:ext cx="2412000" cy="460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Faire deux groupes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u="sng" dirty="0" smtClean="0"/>
              <a:t>Groupe bleu </a:t>
            </a:r>
            <a:r>
              <a:rPr lang="fr-FR" sz="1200" dirty="0" smtClean="0"/>
              <a:t>effectue une touche puis suis ensuite enchainement contrôle passe et va puis une deux et passe dosée et se placer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u="sng" dirty="0" smtClean="0"/>
              <a:t>Groupe rouge par deux </a:t>
            </a:r>
            <a:r>
              <a:rPr lang="fr-FR" sz="1200" dirty="0" smtClean="0"/>
              <a:t>conduite de balle puis  </a:t>
            </a:r>
            <a:r>
              <a:rPr lang="fr-FR" sz="1200" dirty="0" smtClean="0"/>
              <a:t>effectuer </a:t>
            </a:r>
            <a:r>
              <a:rPr lang="fr-FR" sz="1200" dirty="0"/>
              <a:t>un dribble </a:t>
            </a:r>
          </a:p>
          <a:p>
            <a:r>
              <a:rPr lang="fr-FR" sz="1200" dirty="0" smtClean="0"/>
              <a:t>    indiquer </a:t>
            </a:r>
            <a:r>
              <a:rPr lang="fr-FR" sz="1200" dirty="0"/>
              <a:t>au préalable par </a:t>
            </a:r>
            <a:r>
              <a:rPr lang="fr-FR" sz="1200" dirty="0" smtClean="0"/>
              <a:t>l’éducateur </a:t>
            </a:r>
          </a:p>
          <a:p>
            <a:endParaRPr lang="fr-FR" sz="1200" dirty="0" smtClean="0"/>
          </a:p>
          <a:p>
            <a:r>
              <a:rPr lang="fr-FR" sz="1200" dirty="0" smtClean="0"/>
              <a:t>1)Feinte </a:t>
            </a:r>
            <a:r>
              <a:rPr lang="fr-FR" sz="1200" dirty="0"/>
              <a:t>de passe et Crochet intérieur </a:t>
            </a:r>
            <a:endParaRPr lang="fr-FR" sz="1200" dirty="0" smtClean="0"/>
          </a:p>
          <a:p>
            <a:endParaRPr lang="fr-FR" sz="1200" dirty="0"/>
          </a:p>
          <a:p>
            <a:r>
              <a:rPr lang="fr-FR" sz="1200" dirty="0" smtClean="0"/>
              <a:t>2)Feinte </a:t>
            </a:r>
            <a:r>
              <a:rPr lang="fr-FR" sz="1200" dirty="0"/>
              <a:t>de passe et Crochet extérieur </a:t>
            </a:r>
            <a:endParaRPr lang="fr-FR" sz="1200" dirty="0" smtClean="0"/>
          </a:p>
          <a:p>
            <a:endParaRPr lang="fr-FR" sz="1200" dirty="0"/>
          </a:p>
          <a:p>
            <a:r>
              <a:rPr lang="fr-FR" sz="1200" dirty="0" smtClean="0"/>
              <a:t>3)Passement </a:t>
            </a:r>
            <a:r>
              <a:rPr lang="fr-FR" sz="1200" dirty="0"/>
              <a:t>de jambe devant le ballon et </a:t>
            </a:r>
            <a:r>
              <a:rPr lang="fr-FR" sz="1200" dirty="0" smtClean="0"/>
              <a:t>enchaînement </a:t>
            </a:r>
            <a:r>
              <a:rPr lang="fr-FR" sz="1200" dirty="0"/>
              <a:t>rapide de l’extérieur du pied </a:t>
            </a:r>
          </a:p>
          <a:p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b="1" dirty="0"/>
          </a:p>
        </p:txBody>
      </p:sp>
      <p:sp>
        <p:nvSpPr>
          <p:cNvPr id="175" name="ZoneTexte 174"/>
          <p:cNvSpPr txBox="1"/>
          <p:nvPr/>
        </p:nvSpPr>
        <p:spPr>
          <a:xfrm>
            <a:off x="935374" y="1821447"/>
            <a:ext cx="169240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 </a:t>
            </a:r>
            <a:r>
              <a:rPr lang="fr-FR" b="1" dirty="0" smtClean="0"/>
              <a:t>15’x2</a:t>
            </a:r>
            <a:endParaRPr lang="fr-FR" b="1" dirty="0"/>
          </a:p>
        </p:txBody>
      </p:sp>
      <p:sp>
        <p:nvSpPr>
          <p:cNvPr id="157" name="Ellipse 156"/>
          <p:cNvSpPr/>
          <p:nvPr/>
        </p:nvSpPr>
        <p:spPr>
          <a:xfrm rot="10800000" flipV="1">
            <a:off x="6527701" y="254310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 rot="10800000" flipV="1">
            <a:off x="3808269" y="6665656"/>
            <a:ext cx="137740" cy="10197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 rot="10800000" flipV="1">
            <a:off x="4644008" y="614294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9" name="Groupe 168"/>
          <p:cNvGrpSpPr/>
          <p:nvPr/>
        </p:nvGrpSpPr>
        <p:grpSpPr>
          <a:xfrm rot="10364665">
            <a:off x="7375444" y="2570580"/>
            <a:ext cx="594326" cy="101214"/>
            <a:chOff x="46552" y="2768404"/>
            <a:chExt cx="1188823" cy="127985"/>
          </a:xfrm>
        </p:grpSpPr>
        <p:sp>
          <p:nvSpPr>
            <p:cNvPr id="171" name="Forme libre 170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8" name="Connecteur droit avec flèche 197"/>
            <p:cNvCxnSpPr>
              <a:stCxn id="171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Groupe 201"/>
          <p:cNvGrpSpPr/>
          <p:nvPr/>
        </p:nvGrpSpPr>
        <p:grpSpPr>
          <a:xfrm>
            <a:off x="6795368" y="2564904"/>
            <a:ext cx="621783" cy="217939"/>
            <a:chOff x="46552" y="2768404"/>
            <a:chExt cx="1188823" cy="127985"/>
          </a:xfrm>
        </p:grpSpPr>
        <p:sp>
          <p:nvSpPr>
            <p:cNvPr id="203" name="Forme libre 202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4" name="Connecteur droit avec flèche 203"/>
            <p:cNvCxnSpPr>
              <a:stCxn id="203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6" name="Groupe 215"/>
          <p:cNvGrpSpPr/>
          <p:nvPr/>
        </p:nvGrpSpPr>
        <p:grpSpPr>
          <a:xfrm>
            <a:off x="7371432" y="2348880"/>
            <a:ext cx="45719" cy="360040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217" name="Connecteur droit 21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Trapèze 21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222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650257"/>
            <a:ext cx="180000" cy="18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7" name="Ellipse 236"/>
          <p:cNvSpPr/>
          <p:nvPr/>
        </p:nvSpPr>
        <p:spPr>
          <a:xfrm rot="10800000" flipV="1">
            <a:off x="5087541" y="515719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Ellipse 237"/>
          <p:cNvSpPr/>
          <p:nvPr/>
        </p:nvSpPr>
        <p:spPr>
          <a:xfrm rot="10800000" flipV="1">
            <a:off x="4343175" y="4554149"/>
            <a:ext cx="300831" cy="2241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Ellipse 238"/>
          <p:cNvSpPr/>
          <p:nvPr/>
        </p:nvSpPr>
        <p:spPr>
          <a:xfrm rot="10800000" flipV="1">
            <a:off x="6743934" y="256079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0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518" y="2494811"/>
            <a:ext cx="180000" cy="18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Triangle isocèle 123"/>
          <p:cNvSpPr/>
          <p:nvPr/>
        </p:nvSpPr>
        <p:spPr>
          <a:xfrm>
            <a:off x="6706196" y="2434134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Triangle isocèle 124"/>
          <p:cNvSpPr/>
          <p:nvPr/>
        </p:nvSpPr>
        <p:spPr>
          <a:xfrm>
            <a:off x="6694502" y="2708920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Triangle isocèle 125"/>
          <p:cNvSpPr/>
          <p:nvPr/>
        </p:nvSpPr>
        <p:spPr>
          <a:xfrm>
            <a:off x="7947496" y="2420888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Triangle isocèle 126"/>
          <p:cNvSpPr/>
          <p:nvPr/>
        </p:nvSpPr>
        <p:spPr>
          <a:xfrm>
            <a:off x="7935802" y="2695674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37" name="Groupe 136"/>
          <p:cNvGrpSpPr/>
          <p:nvPr/>
        </p:nvGrpSpPr>
        <p:grpSpPr>
          <a:xfrm>
            <a:off x="7360022" y="3089074"/>
            <a:ext cx="45719" cy="360040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138" name="Connecteur droit 137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rapèze 138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40" name="Triangle isocèle 139"/>
          <p:cNvSpPr/>
          <p:nvPr/>
        </p:nvSpPr>
        <p:spPr>
          <a:xfrm>
            <a:off x="6694786" y="3174328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Triangle isocèle 140"/>
          <p:cNvSpPr/>
          <p:nvPr/>
        </p:nvSpPr>
        <p:spPr>
          <a:xfrm>
            <a:off x="6683092" y="3429000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Triangle isocèle 141"/>
          <p:cNvSpPr/>
          <p:nvPr/>
        </p:nvSpPr>
        <p:spPr>
          <a:xfrm>
            <a:off x="7936086" y="3161082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Triangle isocèle 142"/>
          <p:cNvSpPr/>
          <p:nvPr/>
        </p:nvSpPr>
        <p:spPr>
          <a:xfrm>
            <a:off x="7924392" y="3435868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4" name="Groupe 143"/>
          <p:cNvGrpSpPr/>
          <p:nvPr/>
        </p:nvGrpSpPr>
        <p:grpSpPr>
          <a:xfrm>
            <a:off x="7325713" y="3845370"/>
            <a:ext cx="45719" cy="360040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145" name="Connecteur droit 144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rapèze 145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47" name="Triangle isocèle 146"/>
          <p:cNvSpPr/>
          <p:nvPr/>
        </p:nvSpPr>
        <p:spPr>
          <a:xfrm>
            <a:off x="6660477" y="3930624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Triangle isocèle 147"/>
          <p:cNvSpPr/>
          <p:nvPr/>
        </p:nvSpPr>
        <p:spPr>
          <a:xfrm>
            <a:off x="6671926" y="4172621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Triangle isocèle 148"/>
          <p:cNvSpPr/>
          <p:nvPr/>
        </p:nvSpPr>
        <p:spPr>
          <a:xfrm>
            <a:off x="7901777" y="3917378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Triangle isocèle 149"/>
          <p:cNvSpPr/>
          <p:nvPr/>
        </p:nvSpPr>
        <p:spPr>
          <a:xfrm>
            <a:off x="7890083" y="4192164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1" name="Groupe 150"/>
          <p:cNvGrpSpPr/>
          <p:nvPr/>
        </p:nvGrpSpPr>
        <p:grpSpPr>
          <a:xfrm>
            <a:off x="7337162" y="4656128"/>
            <a:ext cx="45719" cy="360040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152" name="Connecteur droit 151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rapèze 152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4" name="Triangle isocèle 153"/>
          <p:cNvSpPr/>
          <p:nvPr/>
        </p:nvSpPr>
        <p:spPr>
          <a:xfrm>
            <a:off x="6671926" y="4741382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Triangle isocèle 154"/>
          <p:cNvSpPr/>
          <p:nvPr/>
        </p:nvSpPr>
        <p:spPr>
          <a:xfrm>
            <a:off x="6660232" y="5016168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Triangle isocèle 155"/>
          <p:cNvSpPr/>
          <p:nvPr/>
        </p:nvSpPr>
        <p:spPr>
          <a:xfrm>
            <a:off x="7913226" y="4728136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Triangle isocèle 157"/>
          <p:cNvSpPr/>
          <p:nvPr/>
        </p:nvSpPr>
        <p:spPr>
          <a:xfrm>
            <a:off x="7901532" y="5002922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1" name="Groupe 180"/>
          <p:cNvGrpSpPr/>
          <p:nvPr/>
        </p:nvGrpSpPr>
        <p:grpSpPr>
          <a:xfrm>
            <a:off x="7337162" y="5523760"/>
            <a:ext cx="45719" cy="360040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182" name="Connecteur droit 181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rapèze 182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84" name="Triangle isocèle 183"/>
          <p:cNvSpPr/>
          <p:nvPr/>
        </p:nvSpPr>
        <p:spPr>
          <a:xfrm>
            <a:off x="6671926" y="5609014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Triangle isocèle 184"/>
          <p:cNvSpPr/>
          <p:nvPr/>
        </p:nvSpPr>
        <p:spPr>
          <a:xfrm>
            <a:off x="6660232" y="5883800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Triangle isocèle 185"/>
          <p:cNvSpPr/>
          <p:nvPr/>
        </p:nvSpPr>
        <p:spPr>
          <a:xfrm>
            <a:off x="7913226" y="5595768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Triangle isocèle 186"/>
          <p:cNvSpPr/>
          <p:nvPr/>
        </p:nvSpPr>
        <p:spPr>
          <a:xfrm>
            <a:off x="7901532" y="5870554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Triangle isocèle 250"/>
          <p:cNvSpPr/>
          <p:nvPr/>
        </p:nvSpPr>
        <p:spPr>
          <a:xfrm>
            <a:off x="3877139" y="6525344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Triangle isocèle 251"/>
          <p:cNvSpPr/>
          <p:nvPr/>
        </p:nvSpPr>
        <p:spPr>
          <a:xfrm>
            <a:off x="4877944" y="4554149"/>
            <a:ext cx="197195" cy="190629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3" name="Connecteur droit avec flèche 252"/>
          <p:cNvCxnSpPr>
            <a:stCxn id="237" idx="7"/>
            <a:endCxn id="238" idx="3"/>
          </p:cNvCxnSpPr>
          <p:nvPr/>
        </p:nvCxnSpPr>
        <p:spPr>
          <a:xfrm flipH="1" flipV="1">
            <a:off x="4599950" y="4745511"/>
            <a:ext cx="507000" cy="4272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cteur droit avec flèche 253"/>
          <p:cNvCxnSpPr>
            <a:stCxn id="238" idx="1"/>
          </p:cNvCxnSpPr>
          <p:nvPr/>
        </p:nvCxnSpPr>
        <p:spPr>
          <a:xfrm flipV="1">
            <a:off x="4599950" y="4242371"/>
            <a:ext cx="475189" cy="3446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cteur droit avec flèche 254"/>
          <p:cNvCxnSpPr/>
          <p:nvPr/>
        </p:nvCxnSpPr>
        <p:spPr>
          <a:xfrm flipV="1">
            <a:off x="5148064" y="4279333"/>
            <a:ext cx="0" cy="87785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cteur droit avec flèche 255"/>
          <p:cNvCxnSpPr/>
          <p:nvPr/>
        </p:nvCxnSpPr>
        <p:spPr>
          <a:xfrm flipV="1">
            <a:off x="4745235" y="5263418"/>
            <a:ext cx="361715" cy="84675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cteur droit avec flèche 256"/>
          <p:cNvCxnSpPr/>
          <p:nvPr/>
        </p:nvCxnSpPr>
        <p:spPr>
          <a:xfrm flipV="1">
            <a:off x="4837544" y="5265082"/>
            <a:ext cx="382528" cy="87785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cteur droit avec flèche 257"/>
          <p:cNvCxnSpPr>
            <a:endCxn id="162" idx="5"/>
          </p:cNvCxnSpPr>
          <p:nvPr/>
        </p:nvCxnSpPr>
        <p:spPr>
          <a:xfrm flipV="1">
            <a:off x="4018489" y="6233609"/>
            <a:ext cx="644928" cy="2999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cteur droit avec flèche 258"/>
          <p:cNvCxnSpPr/>
          <p:nvPr/>
        </p:nvCxnSpPr>
        <p:spPr>
          <a:xfrm flipV="1">
            <a:off x="4018489" y="6142940"/>
            <a:ext cx="581461" cy="31093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Ellipse 259"/>
          <p:cNvSpPr/>
          <p:nvPr/>
        </p:nvSpPr>
        <p:spPr>
          <a:xfrm rot="10800000" flipV="1">
            <a:off x="3528414" y="6665656"/>
            <a:ext cx="137740" cy="10197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1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154" y="6692224"/>
            <a:ext cx="180000" cy="18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2" name="Triangle isocèle 261"/>
          <p:cNvSpPr/>
          <p:nvPr/>
        </p:nvSpPr>
        <p:spPr>
          <a:xfrm>
            <a:off x="4733928" y="626144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Triangle isocèle 262"/>
          <p:cNvSpPr/>
          <p:nvPr/>
        </p:nvSpPr>
        <p:spPr>
          <a:xfrm>
            <a:off x="5225408" y="5093241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Triangle isocèle 263"/>
          <p:cNvSpPr/>
          <p:nvPr/>
        </p:nvSpPr>
        <p:spPr>
          <a:xfrm>
            <a:off x="5297416" y="2104273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Ellipse 264"/>
          <p:cNvSpPr/>
          <p:nvPr/>
        </p:nvSpPr>
        <p:spPr>
          <a:xfrm rot="10800000" flipV="1">
            <a:off x="5297416" y="2242655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Ellipse 266"/>
          <p:cNvSpPr/>
          <p:nvPr/>
        </p:nvSpPr>
        <p:spPr>
          <a:xfrm rot="10800000" flipV="1">
            <a:off x="6505125" y="32872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Ellipse 267"/>
          <p:cNvSpPr/>
          <p:nvPr/>
        </p:nvSpPr>
        <p:spPr>
          <a:xfrm rot="10800000" flipV="1">
            <a:off x="6721358" y="330498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9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942" y="3238997"/>
            <a:ext cx="180000" cy="18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0" name="Ellipse 269"/>
          <p:cNvSpPr/>
          <p:nvPr/>
        </p:nvSpPr>
        <p:spPr>
          <a:xfrm rot="10800000" flipV="1">
            <a:off x="6476806" y="404358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Ellipse 270"/>
          <p:cNvSpPr/>
          <p:nvPr/>
        </p:nvSpPr>
        <p:spPr>
          <a:xfrm rot="10800000" flipV="1">
            <a:off x="6693039" y="406127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2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623" y="3995293"/>
            <a:ext cx="180000" cy="18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3" name="Ellipse 272"/>
          <p:cNvSpPr/>
          <p:nvPr/>
        </p:nvSpPr>
        <p:spPr>
          <a:xfrm rot="10800000" flipV="1">
            <a:off x="6493676" y="4897171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Ellipse 273"/>
          <p:cNvSpPr/>
          <p:nvPr/>
        </p:nvSpPr>
        <p:spPr>
          <a:xfrm rot="10800000" flipV="1">
            <a:off x="6709909" y="4914863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5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93" y="4848878"/>
            <a:ext cx="180000" cy="18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" name="Ellipse 275"/>
          <p:cNvSpPr/>
          <p:nvPr/>
        </p:nvSpPr>
        <p:spPr>
          <a:xfrm rot="10800000" flipV="1">
            <a:off x="5514046" y="2223759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Triangle isocèle 276"/>
          <p:cNvSpPr/>
          <p:nvPr/>
        </p:nvSpPr>
        <p:spPr>
          <a:xfrm>
            <a:off x="4067944" y="3427085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Triangle isocèle 277"/>
          <p:cNvSpPr/>
          <p:nvPr/>
        </p:nvSpPr>
        <p:spPr>
          <a:xfrm>
            <a:off x="4554075" y="310099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9" name="Connecteur droit avec flèche 278"/>
          <p:cNvCxnSpPr/>
          <p:nvPr/>
        </p:nvCxnSpPr>
        <p:spPr>
          <a:xfrm flipH="1">
            <a:off x="6877623" y="2471095"/>
            <a:ext cx="35867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cteur droit avec flèche 279"/>
          <p:cNvCxnSpPr>
            <a:stCxn id="265" idx="6"/>
          </p:cNvCxnSpPr>
          <p:nvPr/>
        </p:nvCxnSpPr>
        <p:spPr>
          <a:xfrm flipH="1">
            <a:off x="4160016" y="2295768"/>
            <a:ext cx="1137400" cy="90227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cteur droit avec flèche 283"/>
          <p:cNvCxnSpPr/>
          <p:nvPr/>
        </p:nvCxnSpPr>
        <p:spPr>
          <a:xfrm flipV="1">
            <a:off x="5201776" y="2348881"/>
            <a:ext cx="444801" cy="186009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Triangle isocèle 285"/>
          <p:cNvSpPr/>
          <p:nvPr/>
        </p:nvSpPr>
        <p:spPr>
          <a:xfrm>
            <a:off x="3597285" y="3861048"/>
            <a:ext cx="115144" cy="351236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Triangle isocèle 286"/>
          <p:cNvSpPr/>
          <p:nvPr/>
        </p:nvSpPr>
        <p:spPr>
          <a:xfrm>
            <a:off x="3597285" y="4221088"/>
            <a:ext cx="115144" cy="351236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Triangle isocèle 287"/>
          <p:cNvSpPr/>
          <p:nvPr/>
        </p:nvSpPr>
        <p:spPr>
          <a:xfrm>
            <a:off x="3617402" y="4581128"/>
            <a:ext cx="115144" cy="351236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Triangle isocèle 288"/>
          <p:cNvSpPr/>
          <p:nvPr/>
        </p:nvSpPr>
        <p:spPr>
          <a:xfrm>
            <a:off x="3594409" y="4964424"/>
            <a:ext cx="115144" cy="351236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0" name="Groupe 289"/>
          <p:cNvGrpSpPr/>
          <p:nvPr/>
        </p:nvGrpSpPr>
        <p:grpSpPr>
          <a:xfrm rot="5400000" flipV="1">
            <a:off x="2763885" y="4279906"/>
            <a:ext cx="1717643" cy="602444"/>
            <a:chOff x="46552" y="2768404"/>
            <a:chExt cx="1188823" cy="127985"/>
          </a:xfrm>
        </p:grpSpPr>
        <p:sp>
          <p:nvSpPr>
            <p:cNvPr id="291" name="Forme libre 290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92" name="Connecteur droit avec flèche 291"/>
            <p:cNvCxnSpPr>
              <a:stCxn id="291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3" name="Connecteur droit avec flèche 292"/>
          <p:cNvCxnSpPr/>
          <p:nvPr/>
        </p:nvCxnSpPr>
        <p:spPr>
          <a:xfrm flipH="1" flipV="1">
            <a:off x="4211960" y="3198043"/>
            <a:ext cx="894990" cy="10812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35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Bien occuper les zones </a:t>
            </a:r>
            <a:r>
              <a:rPr lang="fr-FR" sz="1200" dirty="0" smtClean="0"/>
              <a:t>et se démarquer </a:t>
            </a: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Match sur tout le terrain 8 contre 8 les remplaçants jonglent faire une équipe avec deux défenseurs centraux et l’autre avec un seul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 (voir schéma)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</a:t>
            </a:r>
            <a:r>
              <a:rPr lang="fr-FR" b="1" dirty="0" smtClean="0"/>
              <a:t>:50</a:t>
            </a:r>
            <a:r>
              <a:rPr lang="fr-FR" b="1" dirty="0" smtClean="0"/>
              <a:t>’</a:t>
            </a:r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0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324</Words>
  <Application>Microsoft Office PowerPoint</Application>
  <PresentationFormat>Affichage à l'écran (4:3)</PresentationFormat>
  <Paragraphs>98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87</cp:revision>
  <cp:lastPrinted>2015-08-21T13:50:04Z</cp:lastPrinted>
  <dcterms:created xsi:type="dcterms:W3CDTF">2015-08-19T13:15:57Z</dcterms:created>
  <dcterms:modified xsi:type="dcterms:W3CDTF">2015-10-05T20:33:02Z</dcterms:modified>
</cp:coreProperties>
</file>