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64" r:id="rId3"/>
    <p:sldId id="266" r:id="rId4"/>
  </p:sldIdLst>
  <p:sldSz cx="9144000" cy="6858000" type="screen4x3"/>
  <p:notesSz cx="6858000" cy="9715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486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35B9-DFC7-4980-880D-5F782C12ED86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FAAD-75D3-4252-A6AA-B0FB905EC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FAAD-75D3-4252-A6AA-B0FB905EC7D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58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2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3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2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2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2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3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2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9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2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7CA-B81B-42ED-B142-8A4AADDFA1CF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1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55775" y="956211"/>
            <a:ext cx="5064338" cy="6814076"/>
          </a:xfrm>
          <a:prstGeom prst="rect">
            <a:avLst/>
          </a:prstGeom>
          <a:solidFill>
            <a:srgbClr val="FFFF00"/>
          </a:solidFill>
          <a:ln w="3175"/>
          <a:extLst/>
        </p:spPr>
      </p:pic>
      <p:sp>
        <p:nvSpPr>
          <p:cNvPr id="18" name="ZoneTexte 17"/>
          <p:cNvSpPr txBox="1"/>
          <p:nvPr/>
        </p:nvSpPr>
        <p:spPr>
          <a:xfrm>
            <a:off x="34552" y="1772816"/>
            <a:ext cx="1945160" cy="36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exercice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132856"/>
            <a:ext cx="2063424" cy="489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Zone A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Interdiction de défendre dans la zone </a:t>
            </a: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L’attaquant qui reçoit le ballon dans la zone peut marquer mais qu’en deux touche de balle maxi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r>
              <a:rPr lang="fr-FR" sz="1200" b="1" u="sng" dirty="0"/>
              <a:t>Consignes: Zone </a:t>
            </a:r>
            <a:r>
              <a:rPr lang="fr-FR" sz="1200" b="1" u="sng" dirty="0"/>
              <a:t>C</a:t>
            </a:r>
            <a:endParaRPr lang="fr-FR" sz="1200" b="1" u="sng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Faire une passe au joueur en </a:t>
            </a:r>
            <a:r>
              <a:rPr lang="fr-FR" sz="1200" dirty="0" err="1" smtClean="0"/>
              <a:t>ZoneB</a:t>
            </a:r>
            <a:r>
              <a:rPr lang="fr-FR" sz="1200" dirty="0" smtClean="0"/>
              <a:t> puis défendre avant les conscrits mais pas derrière</a:t>
            </a: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r>
              <a:rPr lang="fr-FR" sz="1200" b="1" u="sng" dirty="0"/>
              <a:t>Consignes: Zone </a:t>
            </a:r>
            <a:r>
              <a:rPr lang="fr-FR" sz="1200" b="1" u="sng" dirty="0"/>
              <a:t>B</a:t>
            </a:r>
            <a:endParaRPr lang="fr-FR" sz="1200" b="1" u="sng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Faire un bon contrôle et dribbler le défenseur en passant entre les conscrits pour marquer face au gardien</a:t>
            </a: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endParaRPr lang="fr-FR" sz="1200" b="1" u="sng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b="1" u="sng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971600" y="1772816"/>
            <a:ext cx="12240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</a:t>
            </a:r>
            <a:r>
              <a:rPr lang="fr-FR" b="1" dirty="0" smtClean="0"/>
              <a:t>:15’ </a:t>
            </a:r>
            <a:endParaRPr lang="fr-FR" b="1" dirty="0"/>
          </a:p>
        </p:txBody>
      </p:sp>
      <p:grpSp>
        <p:nvGrpSpPr>
          <p:cNvPr id="119" name="Groupe 118"/>
          <p:cNvGrpSpPr/>
          <p:nvPr/>
        </p:nvGrpSpPr>
        <p:grpSpPr>
          <a:xfrm>
            <a:off x="3832617" y="5130423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120" name="Connecteur droit 119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1" name="Trapèze 120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2" name="Groupe 121"/>
          <p:cNvGrpSpPr/>
          <p:nvPr/>
        </p:nvGrpSpPr>
        <p:grpSpPr>
          <a:xfrm>
            <a:off x="4334891" y="5130423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124" name="Connecteur droit 123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5" name="Trapèze 124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6" name="Groupe 125"/>
          <p:cNvGrpSpPr/>
          <p:nvPr/>
        </p:nvGrpSpPr>
        <p:grpSpPr>
          <a:xfrm>
            <a:off x="3803601" y="1793663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127" name="Connecteur droit 12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8" name="Trapèze 12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0" name="Groupe 129"/>
          <p:cNvGrpSpPr/>
          <p:nvPr/>
        </p:nvGrpSpPr>
        <p:grpSpPr>
          <a:xfrm>
            <a:off x="4305875" y="1793663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131" name="Connecteur droit 130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3" name="Trapèze 132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2" name="Triangle isocèle 141"/>
          <p:cNvSpPr/>
          <p:nvPr/>
        </p:nvSpPr>
        <p:spPr>
          <a:xfrm>
            <a:off x="3377922" y="5299293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Triangle isocèle 142"/>
          <p:cNvSpPr/>
          <p:nvPr/>
        </p:nvSpPr>
        <p:spPr>
          <a:xfrm>
            <a:off x="2843808" y="5299293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Triangle isocèle 143"/>
          <p:cNvSpPr/>
          <p:nvPr/>
        </p:nvSpPr>
        <p:spPr>
          <a:xfrm>
            <a:off x="5364088" y="5299293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Triangle isocèle 144"/>
          <p:cNvSpPr/>
          <p:nvPr/>
        </p:nvSpPr>
        <p:spPr>
          <a:xfrm>
            <a:off x="4644008" y="5299293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 rot="10800000" flipV="1">
            <a:off x="5004048" y="2746710"/>
            <a:ext cx="132531" cy="106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 rot="10800000" flipV="1">
            <a:off x="4583485" y="3322774"/>
            <a:ext cx="132531" cy="106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9" name="Ellipse 148"/>
          <p:cNvSpPr/>
          <p:nvPr/>
        </p:nvSpPr>
        <p:spPr>
          <a:xfrm rot="10800000" flipV="1">
            <a:off x="3696282" y="2912647"/>
            <a:ext cx="132531" cy="106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 rot="10800000" flipV="1">
            <a:off x="3059832" y="2818718"/>
            <a:ext cx="132531" cy="106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 rot="10800000" flipV="1">
            <a:off x="4879792" y="2962734"/>
            <a:ext cx="132531" cy="1062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 rot="10800000" flipV="1">
            <a:off x="4380609" y="3682814"/>
            <a:ext cx="132531" cy="1062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 rot="10800000" flipV="1">
            <a:off x="3059832" y="2996952"/>
            <a:ext cx="132531" cy="1062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 rot="10800000" flipV="1">
            <a:off x="3676057" y="3098915"/>
            <a:ext cx="132531" cy="1062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766264"/>
            <a:ext cx="179244" cy="18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8" name="Connecteur droit avec flèche 157"/>
          <p:cNvCxnSpPr/>
          <p:nvPr/>
        </p:nvCxnSpPr>
        <p:spPr>
          <a:xfrm flipH="1" flipV="1">
            <a:off x="4391204" y="2340146"/>
            <a:ext cx="494631" cy="65843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avec flèche 158"/>
          <p:cNvCxnSpPr/>
          <p:nvPr/>
        </p:nvCxnSpPr>
        <p:spPr>
          <a:xfrm flipH="1">
            <a:off x="3310553" y="3205141"/>
            <a:ext cx="365503" cy="295867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riangle isocèle 161"/>
          <p:cNvSpPr/>
          <p:nvPr/>
        </p:nvSpPr>
        <p:spPr>
          <a:xfrm>
            <a:off x="3203848" y="1986925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Triangle isocèle 162"/>
          <p:cNvSpPr/>
          <p:nvPr/>
        </p:nvSpPr>
        <p:spPr>
          <a:xfrm>
            <a:off x="3203848" y="2204864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Triangle isocèle 163"/>
          <p:cNvSpPr/>
          <p:nvPr/>
        </p:nvSpPr>
        <p:spPr>
          <a:xfrm>
            <a:off x="3231679" y="2426675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Triangle isocèle 164"/>
          <p:cNvSpPr/>
          <p:nvPr/>
        </p:nvSpPr>
        <p:spPr>
          <a:xfrm>
            <a:off x="3203848" y="241929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Triangle isocèle 165"/>
          <p:cNvSpPr/>
          <p:nvPr/>
        </p:nvSpPr>
        <p:spPr>
          <a:xfrm>
            <a:off x="4973990" y="200727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Triangle isocèle 166"/>
          <p:cNvSpPr/>
          <p:nvPr/>
        </p:nvSpPr>
        <p:spPr>
          <a:xfrm>
            <a:off x="4973990" y="2225216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Triangle isocèle 167"/>
          <p:cNvSpPr/>
          <p:nvPr/>
        </p:nvSpPr>
        <p:spPr>
          <a:xfrm>
            <a:off x="4973990" y="2439650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Triangle isocèle 168"/>
          <p:cNvSpPr/>
          <p:nvPr/>
        </p:nvSpPr>
        <p:spPr>
          <a:xfrm>
            <a:off x="4981263" y="4853296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Triangle isocèle 169"/>
          <p:cNvSpPr/>
          <p:nvPr/>
        </p:nvSpPr>
        <p:spPr>
          <a:xfrm>
            <a:off x="4981263" y="5071235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Triangle isocèle 170"/>
          <p:cNvSpPr/>
          <p:nvPr/>
        </p:nvSpPr>
        <p:spPr>
          <a:xfrm>
            <a:off x="4981263" y="5285669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Triangle isocèle 171"/>
          <p:cNvSpPr/>
          <p:nvPr/>
        </p:nvSpPr>
        <p:spPr>
          <a:xfrm>
            <a:off x="3189819" y="4839694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Triangle isocèle 172"/>
          <p:cNvSpPr/>
          <p:nvPr/>
        </p:nvSpPr>
        <p:spPr>
          <a:xfrm>
            <a:off x="3189819" y="505571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Triangle isocèle 173"/>
          <p:cNvSpPr/>
          <p:nvPr/>
        </p:nvSpPr>
        <p:spPr>
          <a:xfrm>
            <a:off x="3189819" y="5299293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Triangle isocèle 175"/>
          <p:cNvSpPr/>
          <p:nvPr/>
        </p:nvSpPr>
        <p:spPr>
          <a:xfrm>
            <a:off x="3563888" y="4839694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Triangle isocèle 176"/>
          <p:cNvSpPr/>
          <p:nvPr/>
        </p:nvSpPr>
        <p:spPr>
          <a:xfrm>
            <a:off x="3923928" y="4839694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Triangle isocèle 177"/>
          <p:cNvSpPr/>
          <p:nvPr/>
        </p:nvSpPr>
        <p:spPr>
          <a:xfrm>
            <a:off x="4277688" y="4839694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Triangle isocèle 178"/>
          <p:cNvSpPr/>
          <p:nvPr/>
        </p:nvSpPr>
        <p:spPr>
          <a:xfrm>
            <a:off x="4618939" y="4839694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Triangle isocèle 179"/>
          <p:cNvSpPr/>
          <p:nvPr/>
        </p:nvSpPr>
        <p:spPr>
          <a:xfrm>
            <a:off x="3563888" y="2439650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Triangle isocèle 180"/>
          <p:cNvSpPr/>
          <p:nvPr/>
        </p:nvSpPr>
        <p:spPr>
          <a:xfrm>
            <a:off x="3923928" y="2439650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Triangle isocèle 181"/>
          <p:cNvSpPr/>
          <p:nvPr/>
        </p:nvSpPr>
        <p:spPr>
          <a:xfrm>
            <a:off x="4304085" y="2439650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Triangle isocèle 182"/>
          <p:cNvSpPr/>
          <p:nvPr/>
        </p:nvSpPr>
        <p:spPr>
          <a:xfrm>
            <a:off x="4645336" y="2439650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267744" y="21328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Zone A</a:t>
            </a:r>
            <a:endParaRPr lang="fr-FR" dirty="0"/>
          </a:p>
        </p:txBody>
      </p:sp>
      <p:sp>
        <p:nvSpPr>
          <p:cNvPr id="184" name="ZoneTexte 183"/>
          <p:cNvSpPr txBox="1"/>
          <p:nvPr/>
        </p:nvSpPr>
        <p:spPr>
          <a:xfrm>
            <a:off x="5349001" y="356401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Zone B</a:t>
            </a:r>
            <a:endParaRPr lang="fr-FR" dirty="0"/>
          </a:p>
        </p:txBody>
      </p:sp>
      <p:sp>
        <p:nvSpPr>
          <p:cNvPr id="185" name="ZoneTexte 184"/>
          <p:cNvSpPr txBox="1"/>
          <p:nvPr/>
        </p:nvSpPr>
        <p:spPr>
          <a:xfrm>
            <a:off x="7104489" y="238476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Zone C</a:t>
            </a:r>
            <a:endParaRPr lang="fr-FR" dirty="0"/>
          </a:p>
        </p:txBody>
      </p:sp>
      <p:sp>
        <p:nvSpPr>
          <p:cNvPr id="187" name="Ellipse 186"/>
          <p:cNvSpPr/>
          <p:nvPr/>
        </p:nvSpPr>
        <p:spPr>
          <a:xfrm rot="10800000" flipV="1">
            <a:off x="7049371" y="2415815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Ellipse 188"/>
          <p:cNvSpPr/>
          <p:nvPr/>
        </p:nvSpPr>
        <p:spPr>
          <a:xfrm rot="10800000" flipV="1">
            <a:off x="6995775" y="220486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Ellipse 189"/>
          <p:cNvSpPr/>
          <p:nvPr/>
        </p:nvSpPr>
        <p:spPr>
          <a:xfrm rot="10800000" flipV="1">
            <a:off x="7164288" y="283404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Ellipse 190"/>
          <p:cNvSpPr/>
          <p:nvPr/>
        </p:nvSpPr>
        <p:spPr>
          <a:xfrm rot="10800000" flipV="1">
            <a:off x="7115636" y="260451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/>
          <p:cNvSpPr/>
          <p:nvPr/>
        </p:nvSpPr>
        <p:spPr>
          <a:xfrm rot="10800000" flipV="1">
            <a:off x="6078425" y="4130184"/>
            <a:ext cx="132531" cy="10622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Ellipse 214"/>
          <p:cNvSpPr/>
          <p:nvPr/>
        </p:nvSpPr>
        <p:spPr>
          <a:xfrm rot="10800000" flipV="1">
            <a:off x="5768459" y="4310135"/>
            <a:ext cx="132531" cy="10622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Ellipse 216"/>
          <p:cNvSpPr/>
          <p:nvPr/>
        </p:nvSpPr>
        <p:spPr>
          <a:xfrm rot="10800000" flipV="1">
            <a:off x="5768459" y="4077072"/>
            <a:ext cx="132531" cy="10622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Ellipse 218"/>
          <p:cNvSpPr/>
          <p:nvPr/>
        </p:nvSpPr>
        <p:spPr>
          <a:xfrm rot="10800000" flipV="1">
            <a:off x="6012160" y="4320533"/>
            <a:ext cx="132531" cy="10622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3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730315"/>
            <a:ext cx="179244" cy="18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815" y="6710477"/>
            <a:ext cx="179244" cy="18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701912"/>
            <a:ext cx="179244" cy="18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531" y="2396755"/>
            <a:ext cx="179244" cy="18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792" y="2210279"/>
            <a:ext cx="179244" cy="18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44" y="2617833"/>
            <a:ext cx="179244" cy="18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014" y="2900811"/>
            <a:ext cx="179244" cy="18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73016"/>
            <a:ext cx="179244" cy="18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1" name="Connecteur droit avec flèche 150"/>
          <p:cNvCxnSpPr/>
          <p:nvPr/>
        </p:nvCxnSpPr>
        <p:spPr>
          <a:xfrm flipV="1">
            <a:off x="4247248" y="2385793"/>
            <a:ext cx="104346" cy="12063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Groupe 152"/>
          <p:cNvGrpSpPr/>
          <p:nvPr/>
        </p:nvGrpSpPr>
        <p:grpSpPr>
          <a:xfrm>
            <a:off x="7447074" y="4647617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160" name="Connecteur droit 159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61" name="Trapèze 160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6" name="Groupe 185"/>
          <p:cNvGrpSpPr/>
          <p:nvPr/>
        </p:nvGrpSpPr>
        <p:grpSpPr>
          <a:xfrm>
            <a:off x="7423221" y="3756488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188" name="Connecteur droit 187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92" name="Trapèze 191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194" name="Connecteur droit avec flèche 193"/>
          <p:cNvCxnSpPr>
            <a:stCxn id="229" idx="1"/>
          </p:cNvCxnSpPr>
          <p:nvPr/>
        </p:nvCxnSpPr>
        <p:spPr>
          <a:xfrm flipH="1">
            <a:off x="6263130" y="2992547"/>
            <a:ext cx="762884" cy="11397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avec flèche 194"/>
          <p:cNvCxnSpPr/>
          <p:nvPr/>
        </p:nvCxnSpPr>
        <p:spPr>
          <a:xfrm>
            <a:off x="7296819" y="3068960"/>
            <a:ext cx="126402" cy="124117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Ellipse 195"/>
          <p:cNvSpPr/>
          <p:nvPr/>
        </p:nvSpPr>
        <p:spPr>
          <a:xfrm rot="10800000" flipV="1">
            <a:off x="8605319" y="432053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2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59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04793" y="918794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-400" y="1772816"/>
            <a:ext cx="972000" cy="28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exercice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5752" y="2060848"/>
            <a:ext cx="2304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Jonglerie pied fort et tête 2 par 2</a:t>
            </a:r>
            <a:endParaRPr lang="fr-FR" sz="12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980441" y="1772816"/>
            <a:ext cx="13320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</a:t>
            </a:r>
            <a:r>
              <a:rPr lang="fr-FR" b="1" dirty="0" smtClean="0"/>
              <a:t>10’ </a:t>
            </a:r>
            <a:endParaRPr lang="fr-FR" b="1" dirty="0"/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6771891" y="375648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0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177" y="2757609"/>
            <a:ext cx="179243" cy="18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8" name="Ellipse 467"/>
          <p:cNvSpPr/>
          <p:nvPr/>
        </p:nvSpPr>
        <p:spPr>
          <a:xfrm rot="10800000" flipV="1">
            <a:off x="6771892" y="2603526"/>
            <a:ext cx="132531" cy="10622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0" name="Ellipse 469"/>
          <p:cNvSpPr/>
          <p:nvPr/>
        </p:nvSpPr>
        <p:spPr>
          <a:xfrm rot="10800000" flipV="1">
            <a:off x="5442423" y="2370121"/>
            <a:ext cx="132531" cy="10622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1" name="Ellipse 470"/>
          <p:cNvSpPr/>
          <p:nvPr/>
        </p:nvSpPr>
        <p:spPr>
          <a:xfrm rot="10800000" flipV="1">
            <a:off x="7767766" y="2891845"/>
            <a:ext cx="132531" cy="10622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73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102" y="3664751"/>
            <a:ext cx="179243" cy="18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5" name="Ellipse 474"/>
          <p:cNvSpPr/>
          <p:nvPr/>
        </p:nvSpPr>
        <p:spPr>
          <a:xfrm rot="10800000" flipV="1">
            <a:off x="6698180" y="2748375"/>
            <a:ext cx="132531" cy="106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7" name="Ellipse 476"/>
          <p:cNvSpPr/>
          <p:nvPr/>
        </p:nvSpPr>
        <p:spPr>
          <a:xfrm rot="10800000" flipV="1">
            <a:off x="4984449" y="3465186"/>
            <a:ext cx="132531" cy="106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8" name="Ellipse 477"/>
          <p:cNvSpPr/>
          <p:nvPr/>
        </p:nvSpPr>
        <p:spPr>
          <a:xfrm rot="10800000" flipV="1">
            <a:off x="7812360" y="2656638"/>
            <a:ext cx="132531" cy="106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9" name="Ellipse 478"/>
          <p:cNvSpPr/>
          <p:nvPr/>
        </p:nvSpPr>
        <p:spPr>
          <a:xfrm rot="10800000" flipV="1">
            <a:off x="7069315" y="4594609"/>
            <a:ext cx="132531" cy="106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80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973" y="4086731"/>
            <a:ext cx="179243" cy="18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2" name="Ellipse 481"/>
          <p:cNvSpPr/>
          <p:nvPr/>
        </p:nvSpPr>
        <p:spPr>
          <a:xfrm rot="10800000" flipV="1">
            <a:off x="6317419" y="4272718"/>
            <a:ext cx="132531" cy="1062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4" name="Ellipse 483"/>
          <p:cNvSpPr/>
          <p:nvPr/>
        </p:nvSpPr>
        <p:spPr>
          <a:xfrm rot="10800000" flipV="1">
            <a:off x="5189537" y="3502128"/>
            <a:ext cx="132531" cy="1062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5" name="Ellipse 484"/>
          <p:cNvSpPr/>
          <p:nvPr/>
        </p:nvSpPr>
        <p:spPr>
          <a:xfrm rot="10800000" flipV="1">
            <a:off x="6602243" y="3617354"/>
            <a:ext cx="132531" cy="1062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6" name="Ellipse 485"/>
          <p:cNvSpPr/>
          <p:nvPr/>
        </p:nvSpPr>
        <p:spPr>
          <a:xfrm rot="10800000" flipV="1">
            <a:off x="6755677" y="4759362"/>
            <a:ext cx="132531" cy="1062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8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386" y="3573016"/>
            <a:ext cx="179243" cy="18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Ellipse 100"/>
          <p:cNvSpPr/>
          <p:nvPr/>
        </p:nvSpPr>
        <p:spPr>
          <a:xfrm rot="10800000" flipV="1">
            <a:off x="5148064" y="2368005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 rot="10800000" flipV="1">
            <a:off x="4884160" y="2785620"/>
            <a:ext cx="132531" cy="10622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 rot="10800000" flipV="1">
            <a:off x="5112814" y="278562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958" y="4773852"/>
            <a:ext cx="179243" cy="18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449" y="2944957"/>
            <a:ext cx="179243" cy="18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595" y="2153907"/>
            <a:ext cx="179243" cy="18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423" y="2683140"/>
            <a:ext cx="179243" cy="18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Ellipse 120"/>
          <p:cNvSpPr/>
          <p:nvPr/>
        </p:nvSpPr>
        <p:spPr>
          <a:xfrm rot="10800000" flipV="1">
            <a:off x="6173774" y="3980789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45702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Match sur tout le terrain 8 contre 8 une des deux équipe n’aura le droit qu’a </a:t>
            </a:r>
            <a:r>
              <a:rPr lang="fr-FR" sz="1200" dirty="0" smtClean="0"/>
              <a:t>3 </a:t>
            </a:r>
            <a:r>
              <a:rPr lang="fr-FR" sz="1200" dirty="0" smtClean="0"/>
              <a:t>touches </a:t>
            </a:r>
            <a:r>
              <a:rPr lang="fr-FR" sz="1200" dirty="0" smtClean="0"/>
              <a:t>de balle et l’autre libre mais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Libre les vingt dernières minutes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:50’ </a:t>
            </a:r>
            <a:endParaRPr lang="fr-FR" b="1" dirty="0"/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0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289</Words>
  <Application>Microsoft Office PowerPoint</Application>
  <PresentationFormat>Affichage à l'écran (4:3)</PresentationFormat>
  <Paragraphs>91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111</cp:revision>
  <cp:lastPrinted>2015-08-21T13:50:04Z</cp:lastPrinted>
  <dcterms:created xsi:type="dcterms:W3CDTF">2015-08-19T13:15:57Z</dcterms:created>
  <dcterms:modified xsi:type="dcterms:W3CDTF">2015-11-11T13:50:09Z</dcterms:modified>
</cp:coreProperties>
</file>