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140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Footing 10’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Prise du pou sur 15</a:t>
            </a:r>
            <a:r>
              <a:rPr lang="fr-FR" sz="1200" dirty="0" smtClean="0"/>
              <a:t>’’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gainage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étirement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15601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029250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3559685" y="66972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670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</a:t>
            </a:r>
            <a:r>
              <a:rPr lang="fr-FR" sz="1200" dirty="0" smtClean="0"/>
              <a:t>sur tout le terrain 8 contre </a:t>
            </a:r>
            <a:r>
              <a:rPr lang="fr-FR" sz="1200" dirty="0" smtClean="0"/>
              <a:t>8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Réussir à passer dans la zone en faisant la passe  et remplacer le joueur qui s’y trouvait  pour pouvoir marquer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A chaque perte de balle repasser obligatoirement par la zone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</a:t>
            </a:r>
            <a:r>
              <a:rPr lang="fr-FR" b="1" dirty="0" smtClean="0"/>
              <a:t>30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148064" y="27809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148064" y="357301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7103765" y="469092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004049" y="548301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6311677" y="397084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8022641" y="4477245"/>
            <a:ext cx="478395" cy="14564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3967560" y="577104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644008" y="3284984"/>
            <a:ext cx="20162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644008" y="5177258"/>
            <a:ext cx="20162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V="1">
            <a:off x="4644008" y="3284984"/>
            <a:ext cx="0" cy="1892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flipV="1">
            <a:off x="6660232" y="3284984"/>
            <a:ext cx="0" cy="1892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>
            <a:stCxn id="236" idx="6"/>
          </p:cNvCxnSpPr>
          <p:nvPr/>
        </p:nvCxnSpPr>
        <p:spPr>
          <a:xfrm flipH="1" flipV="1">
            <a:off x="7166187" y="4797152"/>
            <a:ext cx="723923" cy="11896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endCxn id="235" idx="4"/>
          </p:cNvCxnSpPr>
          <p:nvPr/>
        </p:nvCxnSpPr>
        <p:spPr>
          <a:xfrm flipH="1" flipV="1">
            <a:off x="6377942" y="4077072"/>
            <a:ext cx="756328" cy="6784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endCxn id="235" idx="2"/>
          </p:cNvCxnSpPr>
          <p:nvPr/>
        </p:nvCxnSpPr>
        <p:spPr>
          <a:xfrm flipH="1" flipV="1">
            <a:off x="6444208" y="4023960"/>
            <a:ext cx="792088" cy="66696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 flipH="1" flipV="1">
            <a:off x="5830947" y="2426675"/>
            <a:ext cx="546995" cy="153293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161</Words>
  <Application>Microsoft Office PowerPoint</Application>
  <PresentationFormat>Affichage à l'écran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150</cp:revision>
  <cp:lastPrinted>2015-08-21T13:50:04Z</cp:lastPrinted>
  <dcterms:created xsi:type="dcterms:W3CDTF">2015-08-19T13:15:57Z</dcterms:created>
  <dcterms:modified xsi:type="dcterms:W3CDTF">2016-01-07T17:59:36Z</dcterms:modified>
</cp:coreProperties>
</file>