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1BE860-DCF8-4028-AA18-AF8D6C7836CF}" type="datetimeFigureOut">
              <a:rPr lang="fr-FR" smtClean="0"/>
              <a:t>06/11/2012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CFCBB-B819-4B7D-B472-4E65EF8ABD1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SEMAINE 15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C1F2E-BDB5-4AE5-8A7E-9CCF9388449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3A26-9E15-4160-83C5-12B96F3143C1}" type="datetimeFigureOut">
              <a:rPr lang="fr-FR" smtClean="0"/>
              <a:t>06/11/2012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AC78-F600-4012-804E-D8B6F70418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3A26-9E15-4160-83C5-12B96F3143C1}" type="datetimeFigureOut">
              <a:rPr lang="fr-FR" smtClean="0"/>
              <a:t>06/11/2012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AC78-F600-4012-804E-D8B6F70418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3A26-9E15-4160-83C5-12B96F3143C1}" type="datetimeFigureOut">
              <a:rPr lang="fr-FR" smtClean="0"/>
              <a:t>06/11/2012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AC78-F600-4012-804E-D8B6F70418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3A26-9E15-4160-83C5-12B96F3143C1}" type="datetimeFigureOut">
              <a:rPr lang="fr-FR" smtClean="0"/>
              <a:t>06/11/2012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AC78-F600-4012-804E-D8B6F70418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3A26-9E15-4160-83C5-12B96F3143C1}" type="datetimeFigureOut">
              <a:rPr lang="fr-FR" smtClean="0"/>
              <a:t>06/11/2012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AC78-F600-4012-804E-D8B6F70418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3A26-9E15-4160-83C5-12B96F3143C1}" type="datetimeFigureOut">
              <a:rPr lang="fr-FR" smtClean="0"/>
              <a:t>06/11/2012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AC78-F600-4012-804E-D8B6F70418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3A26-9E15-4160-83C5-12B96F3143C1}" type="datetimeFigureOut">
              <a:rPr lang="fr-FR" smtClean="0"/>
              <a:t>06/11/2012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AC78-F600-4012-804E-D8B6F70418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3A26-9E15-4160-83C5-12B96F3143C1}" type="datetimeFigureOut">
              <a:rPr lang="fr-FR" smtClean="0"/>
              <a:t>06/11/2012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AC78-F600-4012-804E-D8B6F70418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3A26-9E15-4160-83C5-12B96F3143C1}" type="datetimeFigureOut">
              <a:rPr lang="fr-FR" smtClean="0"/>
              <a:t>06/11/2012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AC78-F600-4012-804E-D8B6F70418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3A26-9E15-4160-83C5-12B96F3143C1}" type="datetimeFigureOut">
              <a:rPr lang="fr-FR" smtClean="0"/>
              <a:t>06/11/2012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AC78-F600-4012-804E-D8B6F70418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B3A26-9E15-4160-83C5-12B96F3143C1}" type="datetimeFigureOut">
              <a:rPr lang="fr-FR" smtClean="0"/>
              <a:t>06/11/2012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AAC78-F600-4012-804E-D8B6F70418A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B3A26-9E15-4160-83C5-12B96F3143C1}" type="datetimeFigureOut">
              <a:rPr lang="fr-FR" smtClean="0"/>
              <a:t>06/11/2012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AAC78-F600-4012-804E-D8B6F70418A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39"/>
          <p:cNvGrpSpPr/>
          <p:nvPr/>
        </p:nvGrpSpPr>
        <p:grpSpPr>
          <a:xfrm>
            <a:off x="142844" y="152400"/>
            <a:ext cx="928694" cy="6491310"/>
            <a:chOff x="152400" y="152400"/>
            <a:chExt cx="1600259" cy="6491310"/>
          </a:xfrm>
        </p:grpSpPr>
        <p:sp>
          <p:nvSpPr>
            <p:cNvPr id="41" name="Rectangle 94"/>
            <p:cNvSpPr>
              <a:spLocks noChangeArrowheads="1"/>
            </p:cNvSpPr>
            <p:nvPr/>
          </p:nvSpPr>
          <p:spPr bwMode="auto">
            <a:xfrm>
              <a:off x="152400" y="152400"/>
              <a:ext cx="1600259" cy="649131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>
                <a:latin typeface="Calibri" pitchFamily="34" charset="0"/>
              </a:endParaRPr>
            </a:p>
          </p:txBody>
        </p:sp>
        <p:sp>
          <p:nvSpPr>
            <p:cNvPr id="43" name="Rectangle 161"/>
            <p:cNvSpPr>
              <a:spLocks noChangeArrowheads="1"/>
            </p:cNvSpPr>
            <p:nvPr/>
          </p:nvSpPr>
          <p:spPr bwMode="auto">
            <a:xfrm>
              <a:off x="644787" y="2428868"/>
              <a:ext cx="596974" cy="28575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44" name="Rectangle 161"/>
            <p:cNvSpPr>
              <a:spLocks noChangeArrowheads="1"/>
            </p:cNvSpPr>
            <p:nvPr/>
          </p:nvSpPr>
          <p:spPr bwMode="auto">
            <a:xfrm>
              <a:off x="152400" y="1928802"/>
              <a:ext cx="1477162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200" b="1" u="sng" dirty="0" smtClean="0">
                  <a:latin typeface="Calibri" pitchFamily="34" charset="0"/>
                </a:rPr>
                <a:t>Terrain Espérance</a:t>
              </a:r>
              <a:endParaRPr lang="fr-FR" sz="1200" b="1" u="sng" dirty="0">
                <a:latin typeface="Calibri" pitchFamily="34" charset="0"/>
              </a:endParaRPr>
            </a:p>
          </p:txBody>
        </p:sp>
        <p:sp>
          <p:nvSpPr>
            <p:cNvPr id="45" name="Rectangle 161"/>
            <p:cNvSpPr>
              <a:spLocks noChangeArrowheads="1"/>
            </p:cNvSpPr>
            <p:nvPr/>
          </p:nvSpPr>
          <p:spPr bwMode="auto">
            <a:xfrm>
              <a:off x="152400" y="2928934"/>
              <a:ext cx="1428759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200" b="1" u="sng" dirty="0" smtClean="0">
                  <a:latin typeface="Calibri" pitchFamily="34" charset="0"/>
                </a:rPr>
                <a:t>Terrains Cézeaux</a:t>
              </a:r>
              <a:endParaRPr lang="fr-FR" sz="1200" b="1" u="sng" dirty="0">
                <a:latin typeface="Calibri" pitchFamily="34" charset="0"/>
              </a:endParaRPr>
            </a:p>
          </p:txBody>
        </p:sp>
        <p:grpSp>
          <p:nvGrpSpPr>
            <p:cNvPr id="3" name="Groupe 44"/>
            <p:cNvGrpSpPr/>
            <p:nvPr/>
          </p:nvGrpSpPr>
          <p:grpSpPr>
            <a:xfrm>
              <a:off x="508665" y="3929066"/>
              <a:ext cx="845570" cy="285752"/>
              <a:chOff x="548808" y="2428868"/>
              <a:chExt cx="960876" cy="285752"/>
            </a:xfrm>
          </p:grpSpPr>
          <p:sp>
            <p:nvSpPr>
              <p:cNvPr id="57" name="Rectangle 98"/>
              <p:cNvSpPr>
                <a:spLocks noChangeArrowheads="1"/>
              </p:cNvSpPr>
              <p:nvPr/>
            </p:nvSpPr>
            <p:spPr bwMode="auto">
              <a:xfrm>
                <a:off x="831303" y="2428868"/>
                <a:ext cx="678381" cy="28575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 dirty="0">
                  <a:latin typeface="Calibri" pitchFamily="34" charset="0"/>
                </a:endParaRPr>
              </a:p>
            </p:txBody>
          </p:sp>
          <p:sp>
            <p:nvSpPr>
              <p:cNvPr id="58" name="Rectangle 98"/>
              <p:cNvSpPr>
                <a:spLocks noChangeArrowheads="1"/>
              </p:cNvSpPr>
              <p:nvPr/>
            </p:nvSpPr>
            <p:spPr bwMode="auto">
              <a:xfrm>
                <a:off x="548808" y="2428868"/>
                <a:ext cx="357190" cy="285752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T4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e 46"/>
            <p:cNvGrpSpPr/>
            <p:nvPr/>
          </p:nvGrpSpPr>
          <p:grpSpPr>
            <a:xfrm>
              <a:off x="508665" y="3500438"/>
              <a:ext cx="845570" cy="285752"/>
              <a:chOff x="548808" y="2357430"/>
              <a:chExt cx="960876" cy="285752"/>
            </a:xfrm>
          </p:grpSpPr>
          <p:sp>
            <p:nvSpPr>
              <p:cNvPr id="55" name="Rectangle 105"/>
              <p:cNvSpPr>
                <a:spLocks noChangeArrowheads="1"/>
              </p:cNvSpPr>
              <p:nvPr/>
            </p:nvSpPr>
            <p:spPr bwMode="auto">
              <a:xfrm>
                <a:off x="831303" y="2357430"/>
                <a:ext cx="678381" cy="285752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 sz="1400" dirty="0">
                  <a:latin typeface="Calibri" pitchFamily="34" charset="0"/>
                </a:endParaRPr>
              </a:p>
            </p:txBody>
          </p:sp>
          <p:sp>
            <p:nvSpPr>
              <p:cNvPr id="56" name="Rectangle 105"/>
              <p:cNvSpPr>
                <a:spLocks noChangeArrowheads="1"/>
              </p:cNvSpPr>
              <p:nvPr/>
            </p:nvSpPr>
            <p:spPr bwMode="auto">
              <a:xfrm>
                <a:off x="548808" y="2357430"/>
                <a:ext cx="357190" cy="285752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T1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grpSp>
          <p:nvGrpSpPr>
            <p:cNvPr id="5" name="Groupe 48"/>
            <p:cNvGrpSpPr/>
            <p:nvPr/>
          </p:nvGrpSpPr>
          <p:grpSpPr>
            <a:xfrm>
              <a:off x="508665" y="4357694"/>
              <a:ext cx="845570" cy="285752"/>
              <a:chOff x="548808" y="3286124"/>
              <a:chExt cx="960876" cy="285752"/>
            </a:xfrm>
          </p:grpSpPr>
          <p:sp>
            <p:nvSpPr>
              <p:cNvPr id="53" name="Rectangle 99"/>
              <p:cNvSpPr>
                <a:spLocks noChangeArrowheads="1"/>
              </p:cNvSpPr>
              <p:nvPr/>
            </p:nvSpPr>
            <p:spPr bwMode="auto">
              <a:xfrm>
                <a:off x="831303" y="3286124"/>
                <a:ext cx="678381" cy="28575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fr-FR">
                  <a:latin typeface="Calibri" pitchFamily="34" charset="0"/>
                </a:endParaRPr>
              </a:p>
            </p:txBody>
          </p:sp>
          <p:sp>
            <p:nvSpPr>
              <p:cNvPr id="54" name="Rectangle 99"/>
              <p:cNvSpPr>
                <a:spLocks noChangeArrowheads="1"/>
              </p:cNvSpPr>
              <p:nvPr/>
            </p:nvSpPr>
            <p:spPr bwMode="auto">
              <a:xfrm>
                <a:off x="548808" y="3286124"/>
                <a:ext cx="357190" cy="285752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r>
                  <a:rPr lang="fr-FR" sz="1000" dirty="0" smtClean="0">
                    <a:latin typeface="Calibri" pitchFamily="34" charset="0"/>
                  </a:rPr>
                  <a:t>T5</a:t>
                </a:r>
                <a:endParaRPr lang="fr-FR" sz="1000" dirty="0">
                  <a:latin typeface="Calibri" pitchFamily="34" charset="0"/>
                </a:endParaRPr>
              </a:p>
            </p:txBody>
          </p:sp>
        </p:grpSp>
        <p:sp>
          <p:nvSpPr>
            <p:cNvPr id="50" name="Rectangle 161"/>
            <p:cNvSpPr>
              <a:spLocks noChangeArrowheads="1"/>
            </p:cNvSpPr>
            <p:nvPr/>
          </p:nvSpPr>
          <p:spPr bwMode="auto">
            <a:xfrm>
              <a:off x="275497" y="5715016"/>
              <a:ext cx="1354065" cy="4286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1400" b="1" u="sng" dirty="0" smtClean="0">
                  <a:latin typeface="Calibri" pitchFamily="34" charset="0"/>
                </a:rPr>
                <a:t>Matchs </a:t>
              </a:r>
              <a:r>
                <a:rPr lang="fr-FR" sz="1400" b="1" u="sng" dirty="0" err="1" smtClean="0">
                  <a:latin typeface="Calibri" pitchFamily="34" charset="0"/>
                </a:rPr>
                <a:t>ext</a:t>
              </a:r>
              <a:endParaRPr lang="fr-FR" sz="1400" b="1" u="sng" dirty="0">
                <a:latin typeface="Calibri" pitchFamily="34" charset="0"/>
              </a:endParaRPr>
            </a:p>
          </p:txBody>
        </p:sp>
        <p:sp>
          <p:nvSpPr>
            <p:cNvPr id="51" name="Rectangle 119"/>
            <p:cNvSpPr>
              <a:spLocks noChangeArrowheads="1"/>
            </p:cNvSpPr>
            <p:nvPr/>
          </p:nvSpPr>
          <p:spPr bwMode="auto">
            <a:xfrm>
              <a:off x="644787" y="6215082"/>
              <a:ext cx="671288" cy="285752"/>
            </a:xfrm>
            <a:prstGeom prst="rect">
              <a:avLst/>
            </a:prstGeom>
            <a:solidFill>
              <a:srgbClr val="FFE7E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fr-FR" sz="1400" dirty="0">
                <a:latin typeface="Calibri" pitchFamily="34" charset="0"/>
              </a:endParaRPr>
            </a:p>
          </p:txBody>
        </p:sp>
        <p:sp>
          <p:nvSpPr>
            <p:cNvPr id="52" name="Rectangle 161"/>
            <p:cNvSpPr>
              <a:spLocks noChangeArrowheads="1"/>
            </p:cNvSpPr>
            <p:nvPr/>
          </p:nvSpPr>
          <p:spPr bwMode="auto">
            <a:xfrm>
              <a:off x="152400" y="214290"/>
              <a:ext cx="1571635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fr-FR" sz="2000" b="1" u="sng" dirty="0" smtClean="0">
                  <a:latin typeface="Calibri" pitchFamily="34" charset="0"/>
                </a:rPr>
                <a:t>DU 05/11 au 11/11  2012</a:t>
              </a:r>
              <a:endParaRPr lang="fr-FR" sz="2000" b="1" u="sng" dirty="0">
                <a:latin typeface="Calibri" pitchFamily="34" charset="0"/>
              </a:endParaRPr>
            </a:p>
          </p:txBody>
        </p:sp>
      </p:grpSp>
      <p:grpSp>
        <p:nvGrpSpPr>
          <p:cNvPr id="6" name="Groupe 68"/>
          <p:cNvGrpSpPr/>
          <p:nvPr/>
        </p:nvGrpSpPr>
        <p:grpSpPr>
          <a:xfrm>
            <a:off x="927966" y="746"/>
            <a:ext cx="8073190" cy="6714378"/>
            <a:chOff x="927966" y="746"/>
            <a:chExt cx="8073190" cy="6714378"/>
          </a:xfrm>
        </p:grpSpPr>
        <p:grpSp>
          <p:nvGrpSpPr>
            <p:cNvPr id="7" name="Groupe 102"/>
            <p:cNvGrpSpPr/>
            <p:nvPr/>
          </p:nvGrpSpPr>
          <p:grpSpPr>
            <a:xfrm>
              <a:off x="927966" y="746"/>
              <a:ext cx="8073190" cy="6714378"/>
              <a:chOff x="927966" y="746"/>
              <a:chExt cx="8073190" cy="6714378"/>
            </a:xfrm>
          </p:grpSpPr>
          <p:grpSp>
            <p:nvGrpSpPr>
              <p:cNvPr id="8" name="Groupe 88"/>
              <p:cNvGrpSpPr/>
              <p:nvPr/>
            </p:nvGrpSpPr>
            <p:grpSpPr>
              <a:xfrm>
                <a:off x="927966" y="746"/>
                <a:ext cx="7370724" cy="6714378"/>
                <a:chOff x="927966" y="746"/>
                <a:chExt cx="7370724" cy="6714378"/>
              </a:xfrm>
            </p:grpSpPr>
            <p:grpSp>
              <p:nvGrpSpPr>
                <p:cNvPr id="9" name="Group 128"/>
                <p:cNvGrpSpPr>
                  <a:grpSpLocks/>
                </p:cNvGrpSpPr>
                <p:nvPr/>
              </p:nvGrpSpPr>
              <p:grpSpPr bwMode="auto">
                <a:xfrm>
                  <a:off x="927966" y="746"/>
                  <a:ext cx="7370724" cy="6706093"/>
                  <a:chOff x="50" y="445"/>
                  <a:chExt cx="5005" cy="3718"/>
                </a:xfrm>
              </p:grpSpPr>
              <p:sp>
                <p:nvSpPr>
                  <p:cNvPr id="2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563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10H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3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1039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13H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4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1712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15H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5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2544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17H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6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2940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18H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27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0" y="4009"/>
                    <a:ext cx="380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22H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3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51" y="445"/>
                    <a:ext cx="725" cy="1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600" b="1" dirty="0" smtClean="0">
                        <a:latin typeface="Calibri" pitchFamily="34" charset="0"/>
                      </a:rPr>
                      <a:t>Samedi 10</a:t>
                    </a:r>
                    <a:endParaRPr lang="fr-FR" sz="1600" b="1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4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174" y="445"/>
                    <a:ext cx="881" cy="18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600" b="1" dirty="0" smtClean="0">
                        <a:latin typeface="Calibri" pitchFamily="34" charset="0"/>
                      </a:rPr>
                      <a:t>Dimanche 11</a:t>
                    </a:r>
                    <a:endParaRPr lang="fr-FR" sz="1600" b="1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5" name="Text Box 1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841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12H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6" name="Text Box 1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1276"/>
                    <a:ext cx="333" cy="15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squar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14H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7" name="Text Box 1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2148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16H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8" name="Text Box 1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3336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19H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  <p:sp>
                <p:nvSpPr>
                  <p:cNvPr id="39" name="Text Box 1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" y="3732"/>
                    <a:ext cx="333" cy="15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/>
                    <a:r>
                      <a:rPr lang="fr-FR" sz="1200" dirty="0" smtClean="0">
                        <a:latin typeface="Calibri" pitchFamily="34" charset="0"/>
                      </a:rPr>
                      <a:t>20H</a:t>
                    </a:r>
                    <a:endParaRPr lang="fr-FR" sz="1200" dirty="0">
                      <a:latin typeface="Calibri" pitchFamily="34" charset="0"/>
                    </a:endParaRPr>
                  </a:p>
                </p:txBody>
              </p:sp>
            </p:grpSp>
            <p:cxnSp>
              <p:nvCxnSpPr>
                <p:cNvPr id="80" name="Connecteur droit 79"/>
                <p:cNvCxnSpPr/>
                <p:nvPr/>
              </p:nvCxnSpPr>
              <p:spPr>
                <a:xfrm rot="5400000" flipH="1" flipV="1">
                  <a:off x="-1749457" y="3463913"/>
                  <a:ext cx="6500834" cy="158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91" name="Connecteur droit 90"/>
              <p:cNvCxnSpPr/>
              <p:nvPr/>
            </p:nvCxnSpPr>
            <p:spPr>
              <a:xfrm>
                <a:off x="1428728" y="35716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Connecteur droit 92"/>
              <p:cNvCxnSpPr/>
              <p:nvPr/>
            </p:nvCxnSpPr>
            <p:spPr>
              <a:xfrm>
                <a:off x="1428728" y="857232"/>
                <a:ext cx="7572428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Connecteur droit 93"/>
              <p:cNvCxnSpPr/>
              <p:nvPr/>
            </p:nvCxnSpPr>
            <p:spPr>
              <a:xfrm>
                <a:off x="1428728" y="1214422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onnecteur droit 94"/>
              <p:cNvCxnSpPr/>
              <p:nvPr/>
            </p:nvCxnSpPr>
            <p:spPr>
              <a:xfrm>
                <a:off x="1428728" y="1643050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cteur droit 95"/>
              <p:cNvCxnSpPr/>
              <p:nvPr/>
            </p:nvCxnSpPr>
            <p:spPr>
              <a:xfrm>
                <a:off x="1428728" y="250030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Connecteur droit 96"/>
              <p:cNvCxnSpPr/>
              <p:nvPr/>
            </p:nvCxnSpPr>
            <p:spPr>
              <a:xfrm>
                <a:off x="1428728" y="321468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Connecteur droit 97"/>
              <p:cNvCxnSpPr/>
              <p:nvPr/>
            </p:nvCxnSpPr>
            <p:spPr>
              <a:xfrm>
                <a:off x="1428728" y="392906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Connecteur droit 98"/>
              <p:cNvCxnSpPr/>
              <p:nvPr/>
            </p:nvCxnSpPr>
            <p:spPr>
              <a:xfrm>
                <a:off x="1428728" y="464344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Connecteur droit 99"/>
              <p:cNvCxnSpPr/>
              <p:nvPr/>
            </p:nvCxnSpPr>
            <p:spPr>
              <a:xfrm>
                <a:off x="1428728" y="535782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Connecteur droit 100"/>
              <p:cNvCxnSpPr/>
              <p:nvPr/>
            </p:nvCxnSpPr>
            <p:spPr>
              <a:xfrm>
                <a:off x="1428728" y="6072206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Connecteur droit 101"/>
              <p:cNvCxnSpPr/>
              <p:nvPr/>
            </p:nvCxnSpPr>
            <p:spPr>
              <a:xfrm>
                <a:off x="1428728" y="6643710"/>
                <a:ext cx="7572396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2" name="Connecteur droit 61"/>
            <p:cNvCxnSpPr/>
            <p:nvPr/>
          </p:nvCxnSpPr>
          <p:spPr>
            <a:xfrm>
              <a:off x="1428728" y="2071678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/>
            <p:cNvCxnSpPr/>
            <p:nvPr/>
          </p:nvCxnSpPr>
          <p:spPr>
            <a:xfrm>
              <a:off x="1428728" y="285749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/>
            <p:cNvCxnSpPr/>
            <p:nvPr/>
          </p:nvCxnSpPr>
          <p:spPr>
            <a:xfrm>
              <a:off x="1428728" y="357187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Connecteur droit 64"/>
            <p:cNvCxnSpPr/>
            <p:nvPr/>
          </p:nvCxnSpPr>
          <p:spPr>
            <a:xfrm>
              <a:off x="1428728" y="428625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65"/>
            <p:cNvCxnSpPr/>
            <p:nvPr/>
          </p:nvCxnSpPr>
          <p:spPr>
            <a:xfrm>
              <a:off x="1428728" y="500063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/>
            <p:cNvCxnSpPr/>
            <p:nvPr/>
          </p:nvCxnSpPr>
          <p:spPr>
            <a:xfrm>
              <a:off x="1428728" y="5715016"/>
              <a:ext cx="7572396" cy="1588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3" name="Connecteur droit 102"/>
          <p:cNvCxnSpPr/>
          <p:nvPr/>
        </p:nvCxnSpPr>
        <p:spPr>
          <a:xfrm>
            <a:off x="1428728" y="6357958"/>
            <a:ext cx="7572396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/>
          <p:nvPr/>
        </p:nvCxnSpPr>
        <p:spPr>
          <a:xfrm rot="5400000" flipH="1" flipV="1">
            <a:off x="3322641" y="3463913"/>
            <a:ext cx="650083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cteur droit 112"/>
          <p:cNvCxnSpPr/>
          <p:nvPr/>
        </p:nvCxnSpPr>
        <p:spPr>
          <a:xfrm rot="5400000" flipH="1" flipV="1">
            <a:off x="5680095" y="3463913"/>
            <a:ext cx="6500834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161"/>
          <p:cNvSpPr>
            <a:spLocks noChangeArrowheads="1"/>
          </p:cNvSpPr>
          <p:nvPr/>
        </p:nvSpPr>
        <p:spPr bwMode="auto">
          <a:xfrm>
            <a:off x="6715140" y="2500306"/>
            <a:ext cx="1000132" cy="14287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S1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ST GERMAIN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FOSSES</a:t>
            </a:r>
          </a:p>
        </p:txBody>
      </p:sp>
      <p:sp>
        <p:nvSpPr>
          <p:cNvPr id="60" name="Rectangle 161"/>
          <p:cNvSpPr>
            <a:spLocks noChangeArrowheads="1"/>
          </p:cNvSpPr>
          <p:nvPr/>
        </p:nvSpPr>
        <p:spPr bwMode="auto">
          <a:xfrm>
            <a:off x="6715140" y="1214422"/>
            <a:ext cx="1000132" cy="12858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S2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ENNEZAT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61" name="Rectangle 161"/>
          <p:cNvSpPr>
            <a:spLocks noChangeArrowheads="1"/>
          </p:cNvSpPr>
          <p:nvPr/>
        </p:nvSpPr>
        <p:spPr bwMode="auto">
          <a:xfrm>
            <a:off x="7786710" y="1214422"/>
            <a:ext cx="1000132" cy="1285884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ST BEAUZIRE 2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S3</a:t>
            </a:r>
          </a:p>
        </p:txBody>
      </p:sp>
      <p:sp>
        <p:nvSpPr>
          <p:cNvPr id="68" name="Rectangle 161"/>
          <p:cNvSpPr>
            <a:spLocks noChangeArrowheads="1"/>
          </p:cNvSpPr>
          <p:nvPr/>
        </p:nvSpPr>
        <p:spPr bwMode="auto">
          <a:xfrm>
            <a:off x="7786710" y="2500306"/>
            <a:ext cx="1000132" cy="1428760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MALINTRAT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ASSJ S4</a:t>
            </a:r>
          </a:p>
        </p:txBody>
      </p:sp>
      <p:sp>
        <p:nvSpPr>
          <p:cNvPr id="69" name="Rectangle 161"/>
          <p:cNvSpPr>
            <a:spLocks noChangeArrowheads="1"/>
          </p:cNvSpPr>
          <p:nvPr/>
        </p:nvSpPr>
        <p:spPr bwMode="auto">
          <a:xfrm>
            <a:off x="4500562" y="2071678"/>
            <a:ext cx="857256" cy="114300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U13A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RIOM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70" name="Rectangle 161"/>
          <p:cNvSpPr>
            <a:spLocks noChangeArrowheads="1"/>
          </p:cNvSpPr>
          <p:nvPr/>
        </p:nvSpPr>
        <p:spPr bwMode="auto">
          <a:xfrm>
            <a:off x="1500166" y="2500306"/>
            <a:ext cx="928694" cy="1428760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MOULINS B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U17A</a:t>
            </a:r>
          </a:p>
        </p:txBody>
      </p:sp>
      <p:sp>
        <p:nvSpPr>
          <p:cNvPr id="71" name="Rectangle 98"/>
          <p:cNvSpPr>
            <a:spLocks noChangeArrowheads="1"/>
          </p:cNvSpPr>
          <p:nvPr/>
        </p:nvSpPr>
        <p:spPr bwMode="auto">
          <a:xfrm>
            <a:off x="3500430" y="2500306"/>
            <a:ext cx="928694" cy="142876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U15B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GPT FORM.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LIMAGNE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73" name="Rectangle 161"/>
          <p:cNvSpPr>
            <a:spLocks noChangeArrowheads="1"/>
          </p:cNvSpPr>
          <p:nvPr/>
        </p:nvSpPr>
        <p:spPr bwMode="auto">
          <a:xfrm>
            <a:off x="2928926" y="3929066"/>
            <a:ext cx="1285884" cy="14287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U19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CHAMALIERES 2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76" name="Rectangle 99"/>
          <p:cNvSpPr>
            <a:spLocks noChangeArrowheads="1"/>
          </p:cNvSpPr>
          <p:nvPr/>
        </p:nvSpPr>
        <p:spPr bwMode="auto">
          <a:xfrm>
            <a:off x="2500298" y="2500306"/>
            <a:ext cx="928694" cy="14287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1200" b="1" dirty="0" smtClean="0">
                <a:latin typeface="Calibri" pitchFamily="34" charset="0"/>
              </a:rPr>
              <a:t>ASSJ U17B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dirty="0" smtClean="0">
                <a:latin typeface="Calibri" pitchFamily="34" charset="0"/>
              </a:rPr>
              <a:t>GPT SOURCES 2</a:t>
            </a:r>
            <a:endParaRPr lang="fr-FR" sz="1200" dirty="0">
              <a:latin typeface="Calibri" pitchFamily="34" charset="0"/>
            </a:endParaRPr>
          </a:p>
        </p:txBody>
      </p:sp>
      <p:sp>
        <p:nvSpPr>
          <p:cNvPr id="72" name="Rectangle 161"/>
          <p:cNvSpPr>
            <a:spLocks noChangeArrowheads="1"/>
          </p:cNvSpPr>
          <p:nvPr/>
        </p:nvSpPr>
        <p:spPr bwMode="auto">
          <a:xfrm>
            <a:off x="5357818" y="2071678"/>
            <a:ext cx="857256" cy="1143008"/>
          </a:xfrm>
          <a:prstGeom prst="rect">
            <a:avLst/>
          </a:prstGeom>
          <a:solidFill>
            <a:srgbClr val="FFE7E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anchor="ctr"/>
          <a:lstStyle/>
          <a:p>
            <a:pPr algn="ctr"/>
            <a:r>
              <a:rPr lang="fr-FR" sz="1200" dirty="0" smtClean="0">
                <a:latin typeface="Calibri" pitchFamily="34" charset="0"/>
              </a:rPr>
              <a:t>PAYS MINIER</a:t>
            </a:r>
            <a:endParaRPr lang="fr-FR" sz="1200" dirty="0" smtClean="0">
              <a:latin typeface="Calibri" pitchFamily="34" charset="0"/>
            </a:endParaRPr>
          </a:p>
          <a:p>
            <a:pPr algn="ctr"/>
            <a:r>
              <a:rPr lang="fr-FR" sz="1200" b="1" dirty="0" smtClean="0">
                <a:latin typeface="Calibri" pitchFamily="34" charset="0"/>
              </a:rPr>
              <a:t>VS</a:t>
            </a:r>
          </a:p>
          <a:p>
            <a:pPr algn="ctr"/>
            <a:r>
              <a:rPr lang="fr-FR" sz="1200" b="1" dirty="0" smtClean="0">
                <a:latin typeface="Calibri" pitchFamily="34" charset="0"/>
              </a:rPr>
              <a:t>U13B</a:t>
            </a:r>
            <a:endParaRPr lang="fr-FR" sz="1200" b="1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Affichage à l'écran (4:3)</PresentationFormat>
  <Paragraphs>54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ast st jacques foot</dc:creator>
  <cp:lastModifiedBy>ast st jacques foot</cp:lastModifiedBy>
  <cp:revision>1</cp:revision>
  <dcterms:created xsi:type="dcterms:W3CDTF">2012-11-06T09:50:58Z</dcterms:created>
  <dcterms:modified xsi:type="dcterms:W3CDTF">2012-11-06T09:51:14Z</dcterms:modified>
</cp:coreProperties>
</file>