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0036A-9F06-44F3-AA01-6F5F022EE67B}" type="datetimeFigureOut">
              <a:rPr lang="fr-FR" smtClean="0"/>
              <a:t>12/04/2013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5AB61-6256-4492-876E-F3D079A8A1B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SEMAINE 37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C1F2E-BDB5-4AE5-8A7E-9CCF9388449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A57-BDC9-4355-95DA-C32B62B1D49F}" type="datetimeFigureOut">
              <a:rPr lang="fr-FR" smtClean="0"/>
              <a:t>12/04/2013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FB2D-2BBE-4BAE-ACAA-91D8F5F197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A57-BDC9-4355-95DA-C32B62B1D49F}" type="datetimeFigureOut">
              <a:rPr lang="fr-FR" smtClean="0"/>
              <a:t>12/04/2013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FB2D-2BBE-4BAE-ACAA-91D8F5F197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A57-BDC9-4355-95DA-C32B62B1D49F}" type="datetimeFigureOut">
              <a:rPr lang="fr-FR" smtClean="0"/>
              <a:t>12/04/2013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FB2D-2BBE-4BAE-ACAA-91D8F5F197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A57-BDC9-4355-95DA-C32B62B1D49F}" type="datetimeFigureOut">
              <a:rPr lang="fr-FR" smtClean="0"/>
              <a:t>12/04/2013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FB2D-2BBE-4BAE-ACAA-91D8F5F197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A57-BDC9-4355-95DA-C32B62B1D49F}" type="datetimeFigureOut">
              <a:rPr lang="fr-FR" smtClean="0"/>
              <a:t>12/04/2013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FB2D-2BBE-4BAE-ACAA-91D8F5F197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A57-BDC9-4355-95DA-C32B62B1D49F}" type="datetimeFigureOut">
              <a:rPr lang="fr-FR" smtClean="0"/>
              <a:t>12/04/2013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FB2D-2BBE-4BAE-ACAA-91D8F5F197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A57-BDC9-4355-95DA-C32B62B1D49F}" type="datetimeFigureOut">
              <a:rPr lang="fr-FR" smtClean="0"/>
              <a:t>12/04/2013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FB2D-2BBE-4BAE-ACAA-91D8F5F197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A57-BDC9-4355-95DA-C32B62B1D49F}" type="datetimeFigureOut">
              <a:rPr lang="fr-FR" smtClean="0"/>
              <a:t>12/04/2013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FB2D-2BBE-4BAE-ACAA-91D8F5F197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A57-BDC9-4355-95DA-C32B62B1D49F}" type="datetimeFigureOut">
              <a:rPr lang="fr-FR" smtClean="0"/>
              <a:t>12/04/2013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FB2D-2BBE-4BAE-ACAA-91D8F5F197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A57-BDC9-4355-95DA-C32B62B1D49F}" type="datetimeFigureOut">
              <a:rPr lang="fr-FR" smtClean="0"/>
              <a:t>12/04/2013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FB2D-2BBE-4BAE-ACAA-91D8F5F197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A57-BDC9-4355-95DA-C32B62B1D49F}" type="datetimeFigureOut">
              <a:rPr lang="fr-FR" smtClean="0"/>
              <a:t>12/04/2013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FB2D-2BBE-4BAE-ACAA-91D8F5F197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5A57-BDC9-4355-95DA-C32B62B1D49F}" type="datetimeFigureOut">
              <a:rPr lang="fr-FR" smtClean="0"/>
              <a:t>12/04/2013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6FB2D-2BBE-4BAE-ACAA-91D8F5F1977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9"/>
          <p:cNvGrpSpPr/>
          <p:nvPr/>
        </p:nvGrpSpPr>
        <p:grpSpPr>
          <a:xfrm>
            <a:off x="142844" y="152400"/>
            <a:ext cx="928694" cy="6491310"/>
            <a:chOff x="152400" y="152400"/>
            <a:chExt cx="1600259" cy="6491310"/>
          </a:xfrm>
        </p:grpSpPr>
        <p:sp>
          <p:nvSpPr>
            <p:cNvPr id="41" name="Rectangle 94"/>
            <p:cNvSpPr>
              <a:spLocks noChangeArrowheads="1"/>
            </p:cNvSpPr>
            <p:nvPr/>
          </p:nvSpPr>
          <p:spPr bwMode="auto">
            <a:xfrm>
              <a:off x="152400" y="152400"/>
              <a:ext cx="1600259" cy="64913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43" name="Rectangle 161"/>
            <p:cNvSpPr>
              <a:spLocks noChangeArrowheads="1"/>
            </p:cNvSpPr>
            <p:nvPr/>
          </p:nvSpPr>
          <p:spPr bwMode="auto">
            <a:xfrm>
              <a:off x="644787" y="2428868"/>
              <a:ext cx="596974" cy="28575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44" name="Rectangle 161"/>
            <p:cNvSpPr>
              <a:spLocks noChangeArrowheads="1"/>
            </p:cNvSpPr>
            <p:nvPr/>
          </p:nvSpPr>
          <p:spPr bwMode="auto">
            <a:xfrm>
              <a:off x="152400" y="1928802"/>
              <a:ext cx="1477162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u="sng" dirty="0" smtClean="0">
                  <a:latin typeface="Calibri" pitchFamily="34" charset="0"/>
                </a:rPr>
                <a:t>Terrain Espérance</a:t>
              </a:r>
              <a:endParaRPr lang="fr-FR" sz="1200" b="1" u="sng" dirty="0">
                <a:latin typeface="Calibri" pitchFamily="34" charset="0"/>
              </a:endParaRPr>
            </a:p>
          </p:txBody>
        </p:sp>
        <p:sp>
          <p:nvSpPr>
            <p:cNvPr id="45" name="Rectangle 161"/>
            <p:cNvSpPr>
              <a:spLocks noChangeArrowheads="1"/>
            </p:cNvSpPr>
            <p:nvPr/>
          </p:nvSpPr>
          <p:spPr bwMode="auto">
            <a:xfrm>
              <a:off x="152400" y="2928934"/>
              <a:ext cx="1428759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u="sng" dirty="0" smtClean="0">
                  <a:latin typeface="Calibri" pitchFamily="34" charset="0"/>
                </a:rPr>
                <a:t>Terrains Cézeaux</a:t>
              </a:r>
              <a:endParaRPr lang="fr-FR" sz="1200" b="1" u="sng" dirty="0">
                <a:latin typeface="Calibri" pitchFamily="34" charset="0"/>
              </a:endParaRPr>
            </a:p>
          </p:txBody>
        </p:sp>
        <p:grpSp>
          <p:nvGrpSpPr>
            <p:cNvPr id="3" name="Groupe 44"/>
            <p:cNvGrpSpPr/>
            <p:nvPr/>
          </p:nvGrpSpPr>
          <p:grpSpPr>
            <a:xfrm>
              <a:off x="508665" y="3929066"/>
              <a:ext cx="845570" cy="285752"/>
              <a:chOff x="548808" y="2428868"/>
              <a:chExt cx="960876" cy="285752"/>
            </a:xfrm>
          </p:grpSpPr>
          <p:sp>
            <p:nvSpPr>
              <p:cNvPr id="57" name="Rectangle 98"/>
              <p:cNvSpPr>
                <a:spLocks noChangeArrowheads="1"/>
              </p:cNvSpPr>
              <p:nvPr/>
            </p:nvSpPr>
            <p:spPr bwMode="auto">
              <a:xfrm>
                <a:off x="831303" y="2428868"/>
                <a:ext cx="678381" cy="28575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dirty="0">
                  <a:latin typeface="Calibri" pitchFamily="34" charset="0"/>
                </a:endParaRPr>
              </a:p>
            </p:txBody>
          </p:sp>
          <p:sp>
            <p:nvSpPr>
              <p:cNvPr id="58" name="Rectangle 98"/>
              <p:cNvSpPr>
                <a:spLocks noChangeArrowheads="1"/>
              </p:cNvSpPr>
              <p:nvPr/>
            </p:nvSpPr>
            <p:spPr bwMode="auto">
              <a:xfrm>
                <a:off x="548808" y="2428868"/>
                <a:ext cx="357190" cy="28575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T4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e 46"/>
            <p:cNvGrpSpPr/>
            <p:nvPr/>
          </p:nvGrpSpPr>
          <p:grpSpPr>
            <a:xfrm>
              <a:off x="508665" y="3500438"/>
              <a:ext cx="845570" cy="285752"/>
              <a:chOff x="548808" y="2357430"/>
              <a:chExt cx="960876" cy="285752"/>
            </a:xfrm>
          </p:grpSpPr>
          <p:sp>
            <p:nvSpPr>
              <p:cNvPr id="55" name="Rectangle 105"/>
              <p:cNvSpPr>
                <a:spLocks noChangeArrowheads="1"/>
              </p:cNvSpPr>
              <p:nvPr/>
            </p:nvSpPr>
            <p:spPr bwMode="auto">
              <a:xfrm>
                <a:off x="831303" y="2357430"/>
                <a:ext cx="678381" cy="28575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sz="1400" dirty="0">
                  <a:latin typeface="Calibri" pitchFamily="34" charset="0"/>
                </a:endParaRPr>
              </a:p>
            </p:txBody>
          </p:sp>
          <p:sp>
            <p:nvSpPr>
              <p:cNvPr id="56" name="Rectangle 105"/>
              <p:cNvSpPr>
                <a:spLocks noChangeArrowheads="1"/>
              </p:cNvSpPr>
              <p:nvPr/>
            </p:nvSpPr>
            <p:spPr bwMode="auto">
              <a:xfrm>
                <a:off x="548808" y="2357430"/>
                <a:ext cx="357190" cy="28575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T1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grpSp>
          <p:nvGrpSpPr>
            <p:cNvPr id="5" name="Groupe 48"/>
            <p:cNvGrpSpPr/>
            <p:nvPr/>
          </p:nvGrpSpPr>
          <p:grpSpPr>
            <a:xfrm>
              <a:off x="508665" y="4357694"/>
              <a:ext cx="845570" cy="285752"/>
              <a:chOff x="548808" y="3286124"/>
              <a:chExt cx="960876" cy="285752"/>
            </a:xfrm>
          </p:grpSpPr>
          <p:sp>
            <p:nvSpPr>
              <p:cNvPr id="53" name="Rectangle 99"/>
              <p:cNvSpPr>
                <a:spLocks noChangeArrowheads="1"/>
              </p:cNvSpPr>
              <p:nvPr/>
            </p:nvSpPr>
            <p:spPr bwMode="auto">
              <a:xfrm>
                <a:off x="831303" y="3286124"/>
                <a:ext cx="678381" cy="28575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54" name="Rectangle 99"/>
              <p:cNvSpPr>
                <a:spLocks noChangeArrowheads="1"/>
              </p:cNvSpPr>
              <p:nvPr/>
            </p:nvSpPr>
            <p:spPr bwMode="auto">
              <a:xfrm>
                <a:off x="548808" y="3286124"/>
                <a:ext cx="357190" cy="28575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T5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sp>
          <p:nvSpPr>
            <p:cNvPr id="50" name="Rectangle 161"/>
            <p:cNvSpPr>
              <a:spLocks noChangeArrowheads="1"/>
            </p:cNvSpPr>
            <p:nvPr/>
          </p:nvSpPr>
          <p:spPr bwMode="auto">
            <a:xfrm>
              <a:off x="275497" y="5715016"/>
              <a:ext cx="1354065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400" b="1" u="sng" dirty="0" smtClean="0">
                  <a:latin typeface="Calibri" pitchFamily="34" charset="0"/>
                </a:rPr>
                <a:t>Matchs </a:t>
              </a:r>
              <a:r>
                <a:rPr lang="fr-FR" sz="1400" b="1" u="sng" dirty="0" err="1" smtClean="0">
                  <a:latin typeface="Calibri" pitchFamily="34" charset="0"/>
                </a:rPr>
                <a:t>ext</a:t>
              </a:r>
              <a:endParaRPr lang="fr-FR" sz="1400" b="1" u="sng" dirty="0">
                <a:latin typeface="Calibri" pitchFamily="34" charset="0"/>
              </a:endParaRPr>
            </a:p>
          </p:txBody>
        </p:sp>
        <p:sp>
          <p:nvSpPr>
            <p:cNvPr id="51" name="Rectangle 119"/>
            <p:cNvSpPr>
              <a:spLocks noChangeArrowheads="1"/>
            </p:cNvSpPr>
            <p:nvPr/>
          </p:nvSpPr>
          <p:spPr bwMode="auto">
            <a:xfrm>
              <a:off x="644787" y="6215082"/>
              <a:ext cx="671288" cy="285752"/>
            </a:xfrm>
            <a:prstGeom prst="rect">
              <a:avLst/>
            </a:prstGeom>
            <a:solidFill>
              <a:srgbClr val="FFE7E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52" name="Rectangle 161"/>
            <p:cNvSpPr>
              <a:spLocks noChangeArrowheads="1"/>
            </p:cNvSpPr>
            <p:nvPr/>
          </p:nvSpPr>
          <p:spPr bwMode="auto">
            <a:xfrm>
              <a:off x="152400" y="214290"/>
              <a:ext cx="1571635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2000" b="1" u="sng" dirty="0" smtClean="0">
                  <a:latin typeface="Calibri" pitchFamily="34" charset="0"/>
                </a:rPr>
                <a:t>DU 08/04 au 14/04  2013</a:t>
              </a:r>
              <a:endParaRPr lang="fr-FR" sz="2000" b="1" u="sng" dirty="0">
                <a:latin typeface="Calibri" pitchFamily="34" charset="0"/>
              </a:endParaRPr>
            </a:p>
          </p:txBody>
        </p:sp>
      </p:grpSp>
      <p:grpSp>
        <p:nvGrpSpPr>
          <p:cNvPr id="6" name="Groupe 68"/>
          <p:cNvGrpSpPr/>
          <p:nvPr/>
        </p:nvGrpSpPr>
        <p:grpSpPr>
          <a:xfrm>
            <a:off x="927966" y="746"/>
            <a:ext cx="8073190" cy="6714378"/>
            <a:chOff x="927966" y="746"/>
            <a:chExt cx="8073190" cy="6714378"/>
          </a:xfrm>
        </p:grpSpPr>
        <p:grpSp>
          <p:nvGrpSpPr>
            <p:cNvPr id="7" name="Groupe 102"/>
            <p:cNvGrpSpPr/>
            <p:nvPr/>
          </p:nvGrpSpPr>
          <p:grpSpPr>
            <a:xfrm>
              <a:off x="927966" y="746"/>
              <a:ext cx="8073190" cy="6714378"/>
              <a:chOff x="927966" y="746"/>
              <a:chExt cx="8073190" cy="6714378"/>
            </a:xfrm>
          </p:grpSpPr>
          <p:grpSp>
            <p:nvGrpSpPr>
              <p:cNvPr id="8" name="Groupe 88"/>
              <p:cNvGrpSpPr/>
              <p:nvPr/>
            </p:nvGrpSpPr>
            <p:grpSpPr>
              <a:xfrm>
                <a:off x="927966" y="746"/>
                <a:ext cx="7869960" cy="6714378"/>
                <a:chOff x="927966" y="746"/>
                <a:chExt cx="7869960" cy="6714378"/>
              </a:xfrm>
            </p:grpSpPr>
            <p:grpSp>
              <p:nvGrpSpPr>
                <p:cNvPr id="9" name="Group 128"/>
                <p:cNvGrpSpPr>
                  <a:grpSpLocks/>
                </p:cNvGrpSpPr>
                <p:nvPr/>
              </p:nvGrpSpPr>
              <p:grpSpPr bwMode="auto">
                <a:xfrm>
                  <a:off x="927966" y="746"/>
                  <a:ext cx="7869960" cy="6706093"/>
                  <a:chOff x="50" y="445"/>
                  <a:chExt cx="5344" cy="3718"/>
                </a:xfrm>
              </p:grpSpPr>
              <p:sp>
                <p:nvSpPr>
                  <p:cNvPr id="2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563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10H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039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13H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712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15H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5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544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17H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6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940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18H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" y="4009"/>
                    <a:ext cx="380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22H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3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1" y="445"/>
                    <a:ext cx="725" cy="1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600" b="1" dirty="0" smtClean="0">
                        <a:latin typeface="Calibri" pitchFamily="34" charset="0"/>
                      </a:rPr>
                      <a:t>Samedi 13</a:t>
                    </a:r>
                    <a:endParaRPr lang="fr-FR" sz="1600" b="1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4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3" y="445"/>
                    <a:ext cx="881" cy="1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600" b="1" dirty="0" smtClean="0">
                        <a:latin typeface="Calibri" pitchFamily="34" charset="0"/>
                      </a:rPr>
                      <a:t>Dimanche 14</a:t>
                    </a:r>
                  </a:p>
                </p:txBody>
              </p:sp>
              <p:sp>
                <p:nvSpPr>
                  <p:cNvPr id="35" name="Text Box 1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841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12H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6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276"/>
                    <a:ext cx="333" cy="15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14H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7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148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16H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8" name="Text Box 1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3336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19H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9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3732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20H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</p:grpSp>
            <p:cxnSp>
              <p:nvCxnSpPr>
                <p:cNvPr id="80" name="Connecteur droit 79"/>
                <p:cNvCxnSpPr/>
                <p:nvPr/>
              </p:nvCxnSpPr>
              <p:spPr>
                <a:xfrm rot="5400000" flipH="1" flipV="1">
                  <a:off x="-1749457" y="3463913"/>
                  <a:ext cx="6500834" cy="15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Connecteur droit 90"/>
              <p:cNvCxnSpPr/>
              <p:nvPr/>
            </p:nvCxnSpPr>
            <p:spPr>
              <a:xfrm>
                <a:off x="1428728" y="35716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cteur droit 92"/>
              <p:cNvCxnSpPr/>
              <p:nvPr/>
            </p:nvCxnSpPr>
            <p:spPr>
              <a:xfrm>
                <a:off x="1428728" y="857232"/>
                <a:ext cx="7572428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cteur droit 93"/>
              <p:cNvCxnSpPr/>
              <p:nvPr/>
            </p:nvCxnSpPr>
            <p:spPr>
              <a:xfrm>
                <a:off x="1428728" y="1214422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cteur droit 94"/>
              <p:cNvCxnSpPr/>
              <p:nvPr/>
            </p:nvCxnSpPr>
            <p:spPr>
              <a:xfrm>
                <a:off x="1428728" y="1643050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cteur droit 95"/>
              <p:cNvCxnSpPr/>
              <p:nvPr/>
            </p:nvCxnSpPr>
            <p:spPr>
              <a:xfrm>
                <a:off x="1357290" y="2428868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necteur droit 96"/>
              <p:cNvCxnSpPr/>
              <p:nvPr/>
            </p:nvCxnSpPr>
            <p:spPr>
              <a:xfrm>
                <a:off x="1428728" y="321468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necteur droit 97"/>
              <p:cNvCxnSpPr/>
              <p:nvPr/>
            </p:nvCxnSpPr>
            <p:spPr>
              <a:xfrm>
                <a:off x="1428728" y="392906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cteur droit 98"/>
              <p:cNvCxnSpPr/>
              <p:nvPr/>
            </p:nvCxnSpPr>
            <p:spPr>
              <a:xfrm>
                <a:off x="1428728" y="464344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99"/>
              <p:cNvCxnSpPr/>
              <p:nvPr/>
            </p:nvCxnSpPr>
            <p:spPr>
              <a:xfrm>
                <a:off x="1428728" y="535782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cteur droit 100"/>
              <p:cNvCxnSpPr/>
              <p:nvPr/>
            </p:nvCxnSpPr>
            <p:spPr>
              <a:xfrm>
                <a:off x="1428728" y="607220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necteur droit 101"/>
              <p:cNvCxnSpPr/>
              <p:nvPr/>
            </p:nvCxnSpPr>
            <p:spPr>
              <a:xfrm>
                <a:off x="1428728" y="6643710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Connecteur droit 61"/>
            <p:cNvCxnSpPr/>
            <p:nvPr/>
          </p:nvCxnSpPr>
          <p:spPr>
            <a:xfrm>
              <a:off x="1428728" y="2071678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1428728" y="285749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1428728" y="357187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>
              <a:off x="1428728" y="428625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>
              <a:off x="1428728" y="500063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>
            <a:xfrm>
              <a:off x="1428728" y="571501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Connecteur droit 102"/>
          <p:cNvCxnSpPr/>
          <p:nvPr/>
        </p:nvCxnSpPr>
        <p:spPr>
          <a:xfrm>
            <a:off x="1428728" y="6357958"/>
            <a:ext cx="757239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 rot="5400000" flipH="1" flipV="1">
            <a:off x="3894145" y="3463913"/>
            <a:ext cx="6500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 rot="5400000" flipH="1" flipV="1">
            <a:off x="5680095" y="3463913"/>
            <a:ext cx="6500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161"/>
          <p:cNvSpPr>
            <a:spLocks noChangeArrowheads="1"/>
          </p:cNvSpPr>
          <p:nvPr/>
        </p:nvSpPr>
        <p:spPr bwMode="auto">
          <a:xfrm>
            <a:off x="7572396" y="2428868"/>
            <a:ext cx="1000132" cy="15001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S1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ALLY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MAURIAC</a:t>
            </a:r>
          </a:p>
        </p:txBody>
      </p:sp>
      <p:sp>
        <p:nvSpPr>
          <p:cNvPr id="60" name="Rectangle 161"/>
          <p:cNvSpPr>
            <a:spLocks noChangeArrowheads="1"/>
          </p:cNvSpPr>
          <p:nvPr/>
        </p:nvSpPr>
        <p:spPr bwMode="auto">
          <a:xfrm>
            <a:off x="7143768" y="1214422"/>
            <a:ext cx="928694" cy="12144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S2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ST BABEL</a:t>
            </a:r>
          </a:p>
        </p:txBody>
      </p:sp>
      <p:sp>
        <p:nvSpPr>
          <p:cNvPr id="61" name="Rectangle 161"/>
          <p:cNvSpPr>
            <a:spLocks noChangeArrowheads="1"/>
          </p:cNvSpPr>
          <p:nvPr/>
        </p:nvSpPr>
        <p:spPr bwMode="auto">
          <a:xfrm>
            <a:off x="4000496" y="4643446"/>
            <a:ext cx="928694" cy="142876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BRIOUDE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U15A</a:t>
            </a:r>
          </a:p>
        </p:txBody>
      </p:sp>
      <p:sp>
        <p:nvSpPr>
          <p:cNvPr id="68" name="Rectangle 161"/>
          <p:cNvSpPr>
            <a:spLocks noChangeArrowheads="1"/>
          </p:cNvSpPr>
          <p:nvPr/>
        </p:nvSpPr>
        <p:spPr bwMode="auto">
          <a:xfrm>
            <a:off x="2571736" y="3929066"/>
            <a:ext cx="1071570" cy="142876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COMMENTRY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U17A</a:t>
            </a:r>
          </a:p>
        </p:txBody>
      </p:sp>
      <p:sp>
        <p:nvSpPr>
          <p:cNvPr id="70" name="Rectangle 161"/>
          <p:cNvSpPr>
            <a:spLocks noChangeArrowheads="1"/>
          </p:cNvSpPr>
          <p:nvPr/>
        </p:nvSpPr>
        <p:spPr bwMode="auto">
          <a:xfrm>
            <a:off x="4286248" y="3214686"/>
            <a:ext cx="928694" cy="14287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U15B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CHATEL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GUYON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69" name="Rectangle 99"/>
          <p:cNvSpPr>
            <a:spLocks noChangeArrowheads="1"/>
          </p:cNvSpPr>
          <p:nvPr/>
        </p:nvSpPr>
        <p:spPr bwMode="auto">
          <a:xfrm>
            <a:off x="7429520" y="357166"/>
            <a:ext cx="1357322" cy="500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100" b="1" dirty="0" smtClean="0">
                <a:latin typeface="Calibri" pitchFamily="34" charset="0"/>
              </a:rPr>
              <a:t>ASSJ VET</a:t>
            </a:r>
          </a:p>
          <a:p>
            <a:pPr algn="ctr"/>
            <a:r>
              <a:rPr lang="fr-FR" sz="11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100" dirty="0" smtClean="0">
                <a:latin typeface="Calibri" pitchFamily="34" charset="0"/>
              </a:rPr>
              <a:t>MARTRES DE VEYRE</a:t>
            </a:r>
            <a:endParaRPr lang="fr-FR" sz="1100" dirty="0">
              <a:latin typeface="Calibri" pitchFamily="34" charset="0"/>
            </a:endParaRPr>
          </a:p>
        </p:txBody>
      </p:sp>
      <p:sp>
        <p:nvSpPr>
          <p:cNvPr id="71" name="Rectangle 161"/>
          <p:cNvSpPr>
            <a:spLocks noChangeArrowheads="1"/>
          </p:cNvSpPr>
          <p:nvPr/>
        </p:nvSpPr>
        <p:spPr bwMode="auto">
          <a:xfrm>
            <a:off x="1500166" y="3214686"/>
            <a:ext cx="1000132" cy="142876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BILLOM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U19</a:t>
            </a:r>
          </a:p>
        </p:txBody>
      </p:sp>
      <p:sp>
        <p:nvSpPr>
          <p:cNvPr id="72" name="Rectangle 98"/>
          <p:cNvSpPr>
            <a:spLocks noChangeArrowheads="1"/>
          </p:cNvSpPr>
          <p:nvPr/>
        </p:nvSpPr>
        <p:spPr bwMode="auto">
          <a:xfrm>
            <a:off x="2643174" y="2428868"/>
            <a:ext cx="1071570" cy="150019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U17B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ST GERMAIN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LENB.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73" name="Rectangle 161"/>
          <p:cNvSpPr>
            <a:spLocks noChangeArrowheads="1"/>
          </p:cNvSpPr>
          <p:nvPr/>
        </p:nvSpPr>
        <p:spPr bwMode="auto">
          <a:xfrm>
            <a:off x="2214546" y="357166"/>
            <a:ext cx="1785950" cy="500066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U7/U6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(CEBAZAT)</a:t>
            </a:r>
          </a:p>
        </p:txBody>
      </p:sp>
      <p:sp>
        <p:nvSpPr>
          <p:cNvPr id="74" name="Rectangle 161"/>
          <p:cNvSpPr>
            <a:spLocks noChangeArrowheads="1"/>
          </p:cNvSpPr>
          <p:nvPr/>
        </p:nvSpPr>
        <p:spPr bwMode="auto">
          <a:xfrm>
            <a:off x="3786182" y="2071678"/>
            <a:ext cx="1000132" cy="1143008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ST GEORGES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U13A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(INVERSION)</a:t>
            </a:r>
            <a:endParaRPr lang="fr-FR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5" name="Rectangle 161"/>
          <p:cNvSpPr>
            <a:spLocks noChangeArrowheads="1"/>
          </p:cNvSpPr>
          <p:nvPr/>
        </p:nvSpPr>
        <p:spPr bwMode="auto">
          <a:xfrm>
            <a:off x="4786314" y="2071678"/>
            <a:ext cx="1000132" cy="11430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U13B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COURNON 3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76" name="Rectangle 161"/>
          <p:cNvSpPr>
            <a:spLocks noChangeArrowheads="1"/>
          </p:cNvSpPr>
          <p:nvPr/>
        </p:nvSpPr>
        <p:spPr bwMode="auto">
          <a:xfrm>
            <a:off x="4643438" y="357166"/>
            <a:ext cx="1571636" cy="500066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U9/U8 3EQUIPES</a:t>
            </a:r>
          </a:p>
          <a:p>
            <a:pPr algn="ctr"/>
            <a:endParaRPr lang="fr-FR" sz="12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7" name="Rectangle 161"/>
          <p:cNvSpPr>
            <a:spLocks noChangeArrowheads="1"/>
          </p:cNvSpPr>
          <p:nvPr/>
        </p:nvSpPr>
        <p:spPr bwMode="auto">
          <a:xfrm>
            <a:off x="5857884" y="2071678"/>
            <a:ext cx="571504" cy="1857388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U11A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CHPT PHASE 3 J5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(BILLOM)</a:t>
            </a:r>
          </a:p>
        </p:txBody>
      </p:sp>
      <p:sp>
        <p:nvSpPr>
          <p:cNvPr id="78" name="Rectangle 161"/>
          <p:cNvSpPr>
            <a:spLocks noChangeArrowheads="1"/>
          </p:cNvSpPr>
          <p:nvPr/>
        </p:nvSpPr>
        <p:spPr bwMode="auto">
          <a:xfrm>
            <a:off x="6500826" y="2071678"/>
            <a:ext cx="571504" cy="1857388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U11B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CHPT CONSO.2 PHASE 2 J5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(OLBY)</a:t>
            </a:r>
          </a:p>
        </p:txBody>
      </p:sp>
      <p:sp>
        <p:nvSpPr>
          <p:cNvPr id="79" name="Rectangle 161"/>
          <p:cNvSpPr>
            <a:spLocks noChangeArrowheads="1"/>
          </p:cNvSpPr>
          <p:nvPr/>
        </p:nvSpPr>
        <p:spPr bwMode="auto">
          <a:xfrm>
            <a:off x="8072462" y="1214422"/>
            <a:ext cx="857256" cy="1214446"/>
          </a:xfrm>
          <a:prstGeom prst="rect">
            <a:avLst/>
          </a:prstGeom>
          <a:solidFill>
            <a:srgbClr val="B3A2C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S3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CHAPPES 2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(REPORT)</a:t>
            </a:r>
            <a:endParaRPr lang="fr-FR" sz="1200" b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Affichage à l'écran (4:3)</PresentationFormat>
  <Paragraphs>69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ast st jacques foot</dc:creator>
  <cp:lastModifiedBy>ast st jacques foot</cp:lastModifiedBy>
  <cp:revision>1</cp:revision>
  <dcterms:created xsi:type="dcterms:W3CDTF">2013-04-12T14:18:06Z</dcterms:created>
  <dcterms:modified xsi:type="dcterms:W3CDTF">2013-04-12T14:18:19Z</dcterms:modified>
</cp:coreProperties>
</file>