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24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04EA74-CFF8-444E-A348-53AD316021B4}" type="datetimeFigureOut">
              <a:rPr lang="fr-FR" smtClean="0"/>
              <a:t>17/05/2013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D76902-3CB4-4503-9CE0-E66C3344A79A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fr-FR" dirty="0" smtClean="0"/>
              <a:t>SEMAINE 42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0C1F2E-BDB5-4AE5-8A7E-9CCF93884495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5693D-132B-4232-ACFE-003CDCD29A74}" type="datetimeFigureOut">
              <a:rPr lang="fr-FR" smtClean="0"/>
              <a:t>17/05/2013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025A9-BBDB-4B17-8F22-8EC075FCDF7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5693D-132B-4232-ACFE-003CDCD29A74}" type="datetimeFigureOut">
              <a:rPr lang="fr-FR" smtClean="0"/>
              <a:t>17/05/2013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025A9-BBDB-4B17-8F22-8EC075FCDF7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5693D-132B-4232-ACFE-003CDCD29A74}" type="datetimeFigureOut">
              <a:rPr lang="fr-FR" smtClean="0"/>
              <a:t>17/05/2013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025A9-BBDB-4B17-8F22-8EC075FCDF7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5693D-132B-4232-ACFE-003CDCD29A74}" type="datetimeFigureOut">
              <a:rPr lang="fr-FR" smtClean="0"/>
              <a:t>17/05/2013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025A9-BBDB-4B17-8F22-8EC075FCDF7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5693D-132B-4232-ACFE-003CDCD29A74}" type="datetimeFigureOut">
              <a:rPr lang="fr-FR" smtClean="0"/>
              <a:t>17/05/2013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025A9-BBDB-4B17-8F22-8EC075FCDF7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5693D-132B-4232-ACFE-003CDCD29A74}" type="datetimeFigureOut">
              <a:rPr lang="fr-FR" smtClean="0"/>
              <a:t>17/05/2013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025A9-BBDB-4B17-8F22-8EC075FCDF7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5693D-132B-4232-ACFE-003CDCD29A74}" type="datetimeFigureOut">
              <a:rPr lang="fr-FR" smtClean="0"/>
              <a:t>17/05/2013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025A9-BBDB-4B17-8F22-8EC075FCDF7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5693D-132B-4232-ACFE-003CDCD29A74}" type="datetimeFigureOut">
              <a:rPr lang="fr-FR" smtClean="0"/>
              <a:t>17/05/2013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025A9-BBDB-4B17-8F22-8EC075FCDF7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5693D-132B-4232-ACFE-003CDCD29A74}" type="datetimeFigureOut">
              <a:rPr lang="fr-FR" smtClean="0"/>
              <a:t>17/05/2013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025A9-BBDB-4B17-8F22-8EC075FCDF7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5693D-132B-4232-ACFE-003CDCD29A74}" type="datetimeFigureOut">
              <a:rPr lang="fr-FR" smtClean="0"/>
              <a:t>17/05/2013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025A9-BBDB-4B17-8F22-8EC075FCDF7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5693D-132B-4232-ACFE-003CDCD29A74}" type="datetimeFigureOut">
              <a:rPr lang="fr-FR" smtClean="0"/>
              <a:t>17/05/2013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025A9-BBDB-4B17-8F22-8EC075FCDF7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65693D-132B-4232-ACFE-003CDCD29A74}" type="datetimeFigureOut">
              <a:rPr lang="fr-FR" smtClean="0"/>
              <a:t>17/05/2013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1025A9-BBDB-4B17-8F22-8EC075FCDF77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39"/>
          <p:cNvGrpSpPr/>
          <p:nvPr/>
        </p:nvGrpSpPr>
        <p:grpSpPr>
          <a:xfrm>
            <a:off x="142844" y="152400"/>
            <a:ext cx="928694" cy="6491310"/>
            <a:chOff x="152400" y="152400"/>
            <a:chExt cx="1600259" cy="6491310"/>
          </a:xfrm>
        </p:grpSpPr>
        <p:sp>
          <p:nvSpPr>
            <p:cNvPr id="41" name="Rectangle 94"/>
            <p:cNvSpPr>
              <a:spLocks noChangeArrowheads="1"/>
            </p:cNvSpPr>
            <p:nvPr/>
          </p:nvSpPr>
          <p:spPr bwMode="auto">
            <a:xfrm>
              <a:off x="152400" y="152400"/>
              <a:ext cx="1600259" cy="649131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>
                <a:latin typeface="Calibri" pitchFamily="34" charset="0"/>
              </a:endParaRPr>
            </a:p>
          </p:txBody>
        </p:sp>
        <p:sp>
          <p:nvSpPr>
            <p:cNvPr id="43" name="Rectangle 161"/>
            <p:cNvSpPr>
              <a:spLocks noChangeArrowheads="1"/>
            </p:cNvSpPr>
            <p:nvPr/>
          </p:nvSpPr>
          <p:spPr bwMode="auto">
            <a:xfrm>
              <a:off x="644787" y="2428868"/>
              <a:ext cx="596974" cy="285752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endParaRPr lang="fr-FR" sz="1400" dirty="0">
                <a:latin typeface="Calibri" pitchFamily="34" charset="0"/>
              </a:endParaRPr>
            </a:p>
          </p:txBody>
        </p:sp>
        <p:sp>
          <p:nvSpPr>
            <p:cNvPr id="44" name="Rectangle 161"/>
            <p:cNvSpPr>
              <a:spLocks noChangeArrowheads="1"/>
            </p:cNvSpPr>
            <p:nvPr/>
          </p:nvSpPr>
          <p:spPr bwMode="auto">
            <a:xfrm>
              <a:off x="152400" y="1928802"/>
              <a:ext cx="1477162" cy="357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fr-FR" sz="1200" b="1" u="sng" dirty="0" smtClean="0">
                  <a:latin typeface="Calibri" pitchFamily="34" charset="0"/>
                </a:rPr>
                <a:t>Terrain Espérance</a:t>
              </a:r>
              <a:endParaRPr lang="fr-FR" sz="1200" b="1" u="sng" dirty="0">
                <a:latin typeface="Calibri" pitchFamily="34" charset="0"/>
              </a:endParaRPr>
            </a:p>
          </p:txBody>
        </p:sp>
        <p:sp>
          <p:nvSpPr>
            <p:cNvPr id="45" name="Rectangle 161"/>
            <p:cNvSpPr>
              <a:spLocks noChangeArrowheads="1"/>
            </p:cNvSpPr>
            <p:nvPr/>
          </p:nvSpPr>
          <p:spPr bwMode="auto">
            <a:xfrm>
              <a:off x="152400" y="2928934"/>
              <a:ext cx="1428759" cy="2857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fr-FR" sz="1200" b="1" u="sng" dirty="0" smtClean="0">
                  <a:latin typeface="Calibri" pitchFamily="34" charset="0"/>
                </a:rPr>
                <a:t>Terrains Cézeaux</a:t>
              </a:r>
              <a:endParaRPr lang="fr-FR" sz="1200" b="1" u="sng" dirty="0">
                <a:latin typeface="Calibri" pitchFamily="34" charset="0"/>
              </a:endParaRPr>
            </a:p>
          </p:txBody>
        </p:sp>
        <p:grpSp>
          <p:nvGrpSpPr>
            <p:cNvPr id="3" name="Groupe 44"/>
            <p:cNvGrpSpPr/>
            <p:nvPr/>
          </p:nvGrpSpPr>
          <p:grpSpPr>
            <a:xfrm>
              <a:off x="508665" y="3929066"/>
              <a:ext cx="845570" cy="285752"/>
              <a:chOff x="548808" y="2428868"/>
              <a:chExt cx="960876" cy="285752"/>
            </a:xfrm>
          </p:grpSpPr>
          <p:sp>
            <p:nvSpPr>
              <p:cNvPr id="57" name="Rectangle 98"/>
              <p:cNvSpPr>
                <a:spLocks noChangeArrowheads="1"/>
              </p:cNvSpPr>
              <p:nvPr/>
            </p:nvSpPr>
            <p:spPr bwMode="auto">
              <a:xfrm>
                <a:off x="831303" y="2428868"/>
                <a:ext cx="678381" cy="285752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lang="fr-FR" dirty="0">
                  <a:latin typeface="Calibri" pitchFamily="34" charset="0"/>
                </a:endParaRPr>
              </a:p>
            </p:txBody>
          </p:sp>
          <p:sp>
            <p:nvSpPr>
              <p:cNvPr id="58" name="Rectangle 98"/>
              <p:cNvSpPr>
                <a:spLocks noChangeArrowheads="1"/>
              </p:cNvSpPr>
              <p:nvPr/>
            </p:nvSpPr>
            <p:spPr bwMode="auto">
              <a:xfrm>
                <a:off x="548808" y="2428868"/>
                <a:ext cx="357190" cy="285752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r>
                  <a:rPr lang="fr-FR" sz="1000" dirty="0" smtClean="0">
                    <a:latin typeface="Calibri" pitchFamily="34" charset="0"/>
                  </a:rPr>
                  <a:t>T4</a:t>
                </a:r>
                <a:endParaRPr lang="fr-FR" sz="1000" dirty="0">
                  <a:latin typeface="Calibri" pitchFamily="34" charset="0"/>
                </a:endParaRPr>
              </a:p>
            </p:txBody>
          </p:sp>
        </p:grpSp>
        <p:grpSp>
          <p:nvGrpSpPr>
            <p:cNvPr id="4" name="Groupe 46"/>
            <p:cNvGrpSpPr/>
            <p:nvPr/>
          </p:nvGrpSpPr>
          <p:grpSpPr>
            <a:xfrm>
              <a:off x="508665" y="3500438"/>
              <a:ext cx="845570" cy="285752"/>
              <a:chOff x="548808" y="2357430"/>
              <a:chExt cx="960876" cy="285752"/>
            </a:xfrm>
          </p:grpSpPr>
          <p:sp>
            <p:nvSpPr>
              <p:cNvPr id="55" name="Rectangle 105"/>
              <p:cNvSpPr>
                <a:spLocks noChangeArrowheads="1"/>
              </p:cNvSpPr>
              <p:nvPr/>
            </p:nvSpPr>
            <p:spPr bwMode="auto">
              <a:xfrm>
                <a:off x="831303" y="2357430"/>
                <a:ext cx="678381" cy="285752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lang="fr-FR" sz="1400" dirty="0">
                  <a:latin typeface="Calibri" pitchFamily="34" charset="0"/>
                </a:endParaRPr>
              </a:p>
            </p:txBody>
          </p:sp>
          <p:sp>
            <p:nvSpPr>
              <p:cNvPr id="56" name="Rectangle 105"/>
              <p:cNvSpPr>
                <a:spLocks noChangeArrowheads="1"/>
              </p:cNvSpPr>
              <p:nvPr/>
            </p:nvSpPr>
            <p:spPr bwMode="auto">
              <a:xfrm>
                <a:off x="548808" y="2357430"/>
                <a:ext cx="357190" cy="285752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r>
                  <a:rPr lang="fr-FR" sz="1000" dirty="0" smtClean="0">
                    <a:latin typeface="Calibri" pitchFamily="34" charset="0"/>
                  </a:rPr>
                  <a:t>T1</a:t>
                </a:r>
                <a:endParaRPr lang="fr-FR" sz="1000" dirty="0">
                  <a:latin typeface="Calibri" pitchFamily="34" charset="0"/>
                </a:endParaRPr>
              </a:p>
            </p:txBody>
          </p:sp>
        </p:grpSp>
        <p:grpSp>
          <p:nvGrpSpPr>
            <p:cNvPr id="5" name="Groupe 48"/>
            <p:cNvGrpSpPr/>
            <p:nvPr/>
          </p:nvGrpSpPr>
          <p:grpSpPr>
            <a:xfrm>
              <a:off x="508665" y="4357694"/>
              <a:ext cx="845570" cy="285752"/>
              <a:chOff x="548808" y="3286124"/>
              <a:chExt cx="960876" cy="285752"/>
            </a:xfrm>
          </p:grpSpPr>
          <p:sp>
            <p:nvSpPr>
              <p:cNvPr id="53" name="Rectangle 99"/>
              <p:cNvSpPr>
                <a:spLocks noChangeArrowheads="1"/>
              </p:cNvSpPr>
              <p:nvPr/>
            </p:nvSpPr>
            <p:spPr bwMode="auto">
              <a:xfrm>
                <a:off x="831303" y="3286124"/>
                <a:ext cx="678381" cy="285752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lang="fr-FR">
                  <a:latin typeface="Calibri" pitchFamily="34" charset="0"/>
                </a:endParaRPr>
              </a:p>
            </p:txBody>
          </p:sp>
          <p:sp>
            <p:nvSpPr>
              <p:cNvPr id="54" name="Rectangle 99"/>
              <p:cNvSpPr>
                <a:spLocks noChangeArrowheads="1"/>
              </p:cNvSpPr>
              <p:nvPr/>
            </p:nvSpPr>
            <p:spPr bwMode="auto">
              <a:xfrm>
                <a:off x="548808" y="3286124"/>
                <a:ext cx="357190" cy="285752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r>
                  <a:rPr lang="fr-FR" sz="1000" dirty="0" smtClean="0">
                    <a:latin typeface="Calibri" pitchFamily="34" charset="0"/>
                  </a:rPr>
                  <a:t>T5</a:t>
                </a:r>
                <a:endParaRPr lang="fr-FR" sz="1000" dirty="0">
                  <a:latin typeface="Calibri" pitchFamily="34" charset="0"/>
                </a:endParaRPr>
              </a:p>
            </p:txBody>
          </p:sp>
        </p:grpSp>
        <p:sp>
          <p:nvSpPr>
            <p:cNvPr id="50" name="Rectangle 161"/>
            <p:cNvSpPr>
              <a:spLocks noChangeArrowheads="1"/>
            </p:cNvSpPr>
            <p:nvPr/>
          </p:nvSpPr>
          <p:spPr bwMode="auto">
            <a:xfrm>
              <a:off x="275497" y="5715016"/>
              <a:ext cx="1354065" cy="4286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fr-FR" sz="1400" b="1" u="sng" dirty="0" smtClean="0">
                  <a:latin typeface="Calibri" pitchFamily="34" charset="0"/>
                </a:rPr>
                <a:t>Matchs </a:t>
              </a:r>
              <a:r>
                <a:rPr lang="fr-FR" sz="1400" b="1" u="sng" dirty="0" err="1" smtClean="0">
                  <a:latin typeface="Calibri" pitchFamily="34" charset="0"/>
                </a:rPr>
                <a:t>ext</a:t>
              </a:r>
              <a:endParaRPr lang="fr-FR" sz="1400" b="1" u="sng" dirty="0">
                <a:latin typeface="Calibri" pitchFamily="34" charset="0"/>
              </a:endParaRPr>
            </a:p>
          </p:txBody>
        </p:sp>
        <p:sp>
          <p:nvSpPr>
            <p:cNvPr id="51" name="Rectangle 119"/>
            <p:cNvSpPr>
              <a:spLocks noChangeArrowheads="1"/>
            </p:cNvSpPr>
            <p:nvPr/>
          </p:nvSpPr>
          <p:spPr bwMode="auto">
            <a:xfrm>
              <a:off x="644787" y="6215082"/>
              <a:ext cx="671288" cy="285752"/>
            </a:xfrm>
            <a:prstGeom prst="rect">
              <a:avLst/>
            </a:prstGeom>
            <a:solidFill>
              <a:srgbClr val="FFE7E7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endParaRPr lang="fr-FR" sz="1400" dirty="0">
                <a:latin typeface="Calibri" pitchFamily="34" charset="0"/>
              </a:endParaRPr>
            </a:p>
          </p:txBody>
        </p:sp>
        <p:sp>
          <p:nvSpPr>
            <p:cNvPr id="52" name="Rectangle 161"/>
            <p:cNvSpPr>
              <a:spLocks noChangeArrowheads="1"/>
            </p:cNvSpPr>
            <p:nvPr/>
          </p:nvSpPr>
          <p:spPr bwMode="auto">
            <a:xfrm>
              <a:off x="152400" y="214290"/>
              <a:ext cx="1571635" cy="17145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fr-FR" sz="2000" b="1" u="sng" dirty="0" smtClean="0">
                  <a:latin typeface="Calibri" pitchFamily="34" charset="0"/>
                </a:rPr>
                <a:t>DU 13/05 au 19/05  2013</a:t>
              </a:r>
              <a:endParaRPr lang="fr-FR" sz="2000" b="1" u="sng" dirty="0">
                <a:latin typeface="Calibri" pitchFamily="34" charset="0"/>
              </a:endParaRPr>
            </a:p>
          </p:txBody>
        </p:sp>
      </p:grpSp>
      <p:grpSp>
        <p:nvGrpSpPr>
          <p:cNvPr id="6" name="Groupe 68"/>
          <p:cNvGrpSpPr/>
          <p:nvPr/>
        </p:nvGrpSpPr>
        <p:grpSpPr>
          <a:xfrm>
            <a:off x="927966" y="746"/>
            <a:ext cx="8073190" cy="6714378"/>
            <a:chOff x="927966" y="746"/>
            <a:chExt cx="8073190" cy="6714378"/>
          </a:xfrm>
        </p:grpSpPr>
        <p:grpSp>
          <p:nvGrpSpPr>
            <p:cNvPr id="7" name="Groupe 102"/>
            <p:cNvGrpSpPr/>
            <p:nvPr/>
          </p:nvGrpSpPr>
          <p:grpSpPr>
            <a:xfrm>
              <a:off x="927966" y="746"/>
              <a:ext cx="8073190" cy="6714378"/>
              <a:chOff x="927966" y="746"/>
              <a:chExt cx="8073190" cy="6714378"/>
            </a:xfrm>
          </p:grpSpPr>
          <p:grpSp>
            <p:nvGrpSpPr>
              <p:cNvPr id="8" name="Groupe 88"/>
              <p:cNvGrpSpPr/>
              <p:nvPr/>
            </p:nvGrpSpPr>
            <p:grpSpPr>
              <a:xfrm>
                <a:off x="927966" y="746"/>
                <a:ext cx="8073189" cy="6714378"/>
                <a:chOff x="927966" y="746"/>
                <a:chExt cx="8073189" cy="6714378"/>
              </a:xfrm>
            </p:grpSpPr>
            <p:grpSp>
              <p:nvGrpSpPr>
                <p:cNvPr id="9" name="Group 128"/>
                <p:cNvGrpSpPr>
                  <a:grpSpLocks/>
                </p:cNvGrpSpPr>
                <p:nvPr/>
              </p:nvGrpSpPr>
              <p:grpSpPr bwMode="auto">
                <a:xfrm>
                  <a:off x="927966" y="746"/>
                  <a:ext cx="8073189" cy="6706093"/>
                  <a:chOff x="50" y="445"/>
                  <a:chExt cx="5482" cy="3718"/>
                </a:xfrm>
              </p:grpSpPr>
              <p:sp>
                <p:nvSpPr>
                  <p:cNvPr id="22" name="Text Box 2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9" y="563"/>
                    <a:ext cx="333" cy="15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pPr algn="ctr"/>
                    <a:r>
                      <a:rPr lang="fr-FR" sz="1200" dirty="0" smtClean="0">
                        <a:latin typeface="Calibri" pitchFamily="34" charset="0"/>
                      </a:rPr>
                      <a:t>10H</a:t>
                    </a:r>
                    <a:endParaRPr lang="fr-FR" sz="1200" dirty="0">
                      <a:latin typeface="Calibri" pitchFamily="34" charset="0"/>
                    </a:endParaRPr>
                  </a:p>
                </p:txBody>
              </p:sp>
              <p:sp>
                <p:nvSpPr>
                  <p:cNvPr id="23" name="Text Box 2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9" y="1039"/>
                    <a:ext cx="333" cy="15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pPr algn="ctr"/>
                    <a:r>
                      <a:rPr lang="fr-FR" sz="1200" dirty="0" smtClean="0">
                        <a:latin typeface="Calibri" pitchFamily="34" charset="0"/>
                      </a:rPr>
                      <a:t>13H</a:t>
                    </a:r>
                    <a:endParaRPr lang="fr-FR" sz="1200" dirty="0">
                      <a:latin typeface="Calibri" pitchFamily="34" charset="0"/>
                    </a:endParaRPr>
                  </a:p>
                </p:txBody>
              </p:sp>
              <p:sp>
                <p:nvSpPr>
                  <p:cNvPr id="24" name="Text Box 2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9" y="1712"/>
                    <a:ext cx="333" cy="15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pPr algn="ctr"/>
                    <a:r>
                      <a:rPr lang="fr-FR" sz="1200" dirty="0" smtClean="0">
                        <a:latin typeface="Calibri" pitchFamily="34" charset="0"/>
                      </a:rPr>
                      <a:t>15H</a:t>
                    </a:r>
                    <a:endParaRPr lang="fr-FR" sz="1200" dirty="0">
                      <a:latin typeface="Calibri" pitchFamily="34" charset="0"/>
                    </a:endParaRPr>
                  </a:p>
                </p:txBody>
              </p:sp>
              <p:sp>
                <p:nvSpPr>
                  <p:cNvPr id="25" name="Text Box 2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9" y="2544"/>
                    <a:ext cx="333" cy="15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pPr algn="ctr"/>
                    <a:r>
                      <a:rPr lang="fr-FR" sz="1200" dirty="0" smtClean="0">
                        <a:latin typeface="Calibri" pitchFamily="34" charset="0"/>
                      </a:rPr>
                      <a:t>17H</a:t>
                    </a:r>
                    <a:endParaRPr lang="fr-FR" sz="1200" dirty="0">
                      <a:latin typeface="Calibri" pitchFamily="34" charset="0"/>
                    </a:endParaRPr>
                  </a:p>
                </p:txBody>
              </p:sp>
              <p:sp>
                <p:nvSpPr>
                  <p:cNvPr id="26" name="Text Box 2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9" y="2940"/>
                    <a:ext cx="333" cy="15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pPr algn="ctr"/>
                    <a:r>
                      <a:rPr lang="fr-FR" sz="1200" dirty="0" smtClean="0">
                        <a:latin typeface="Calibri" pitchFamily="34" charset="0"/>
                      </a:rPr>
                      <a:t>18H</a:t>
                    </a:r>
                    <a:endParaRPr lang="fr-FR" sz="1200" dirty="0">
                      <a:latin typeface="Calibri" pitchFamily="34" charset="0"/>
                    </a:endParaRPr>
                  </a:p>
                </p:txBody>
              </p:sp>
              <p:sp>
                <p:nvSpPr>
                  <p:cNvPr id="27" name="Text Box 2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0" y="4009"/>
                    <a:ext cx="380" cy="15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square" anchor="ctr">
                    <a:spAutoFit/>
                  </a:bodyPr>
                  <a:lstStyle/>
                  <a:p>
                    <a:pPr algn="ctr"/>
                    <a:r>
                      <a:rPr lang="fr-FR" sz="1200" dirty="0" smtClean="0">
                        <a:latin typeface="Calibri" pitchFamily="34" charset="0"/>
                      </a:rPr>
                      <a:t>22H</a:t>
                    </a:r>
                    <a:endParaRPr lang="fr-FR" sz="1200" dirty="0">
                      <a:latin typeface="Calibri" pitchFamily="34" charset="0"/>
                    </a:endParaRPr>
                  </a:p>
                </p:txBody>
              </p:sp>
              <p:sp>
                <p:nvSpPr>
                  <p:cNvPr id="33" name="Text Box 4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188" y="445"/>
                    <a:ext cx="725" cy="18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pPr algn="ctr"/>
                    <a:r>
                      <a:rPr lang="fr-FR" sz="1600" b="1" dirty="0" smtClean="0">
                        <a:latin typeface="Calibri" pitchFamily="34" charset="0"/>
                      </a:rPr>
                      <a:t>Samedi 18</a:t>
                    </a:r>
                    <a:endParaRPr lang="fr-FR" sz="1600" b="1" dirty="0">
                      <a:latin typeface="Calibri" pitchFamily="34" charset="0"/>
                    </a:endParaRPr>
                  </a:p>
                </p:txBody>
              </p:sp>
              <p:sp>
                <p:nvSpPr>
                  <p:cNvPr id="34" name="Text Box 4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651" y="445"/>
                    <a:ext cx="881" cy="18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pPr algn="ctr"/>
                    <a:r>
                      <a:rPr lang="fr-FR" sz="1600" b="1" dirty="0" smtClean="0">
                        <a:latin typeface="Calibri" pitchFamily="34" charset="0"/>
                      </a:rPr>
                      <a:t>Dimanche 19</a:t>
                    </a:r>
                  </a:p>
                </p:txBody>
              </p:sp>
              <p:sp>
                <p:nvSpPr>
                  <p:cNvPr id="35" name="Text Box 12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9" y="841"/>
                    <a:ext cx="333" cy="15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pPr algn="ctr"/>
                    <a:r>
                      <a:rPr lang="fr-FR" sz="1200" dirty="0" smtClean="0">
                        <a:latin typeface="Calibri" pitchFamily="34" charset="0"/>
                      </a:rPr>
                      <a:t>12H</a:t>
                    </a:r>
                    <a:endParaRPr lang="fr-FR" sz="1200" dirty="0">
                      <a:latin typeface="Calibri" pitchFamily="34" charset="0"/>
                    </a:endParaRPr>
                  </a:p>
                </p:txBody>
              </p:sp>
              <p:sp>
                <p:nvSpPr>
                  <p:cNvPr id="36" name="Text Box 12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9" y="1276"/>
                    <a:ext cx="333" cy="15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square" anchor="ctr">
                    <a:spAutoFit/>
                  </a:bodyPr>
                  <a:lstStyle/>
                  <a:p>
                    <a:pPr algn="ctr"/>
                    <a:r>
                      <a:rPr lang="fr-FR" sz="1200" dirty="0" smtClean="0">
                        <a:latin typeface="Calibri" pitchFamily="34" charset="0"/>
                      </a:rPr>
                      <a:t>14H</a:t>
                    </a:r>
                    <a:endParaRPr lang="fr-FR" sz="1200" dirty="0">
                      <a:latin typeface="Calibri" pitchFamily="34" charset="0"/>
                    </a:endParaRPr>
                  </a:p>
                </p:txBody>
              </p:sp>
              <p:sp>
                <p:nvSpPr>
                  <p:cNvPr id="37" name="Text Box 12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9" y="2148"/>
                    <a:ext cx="333" cy="15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pPr algn="ctr"/>
                    <a:r>
                      <a:rPr lang="fr-FR" sz="1200" dirty="0" smtClean="0">
                        <a:latin typeface="Calibri" pitchFamily="34" charset="0"/>
                      </a:rPr>
                      <a:t>16H</a:t>
                    </a:r>
                    <a:endParaRPr lang="fr-FR" sz="1200" dirty="0">
                      <a:latin typeface="Calibri" pitchFamily="34" charset="0"/>
                    </a:endParaRPr>
                  </a:p>
                </p:txBody>
              </p:sp>
              <p:sp>
                <p:nvSpPr>
                  <p:cNvPr id="38" name="Text Box 12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9" y="3336"/>
                    <a:ext cx="333" cy="15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pPr algn="ctr"/>
                    <a:r>
                      <a:rPr lang="fr-FR" sz="1200" dirty="0" smtClean="0">
                        <a:latin typeface="Calibri" pitchFamily="34" charset="0"/>
                      </a:rPr>
                      <a:t>19H</a:t>
                    </a:r>
                    <a:endParaRPr lang="fr-FR" sz="1200" dirty="0">
                      <a:latin typeface="Calibri" pitchFamily="34" charset="0"/>
                    </a:endParaRPr>
                  </a:p>
                </p:txBody>
              </p:sp>
              <p:sp>
                <p:nvSpPr>
                  <p:cNvPr id="39" name="Text Box 12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9" y="3732"/>
                    <a:ext cx="333" cy="15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pPr algn="ctr"/>
                    <a:r>
                      <a:rPr lang="fr-FR" sz="1200" dirty="0" smtClean="0">
                        <a:latin typeface="Calibri" pitchFamily="34" charset="0"/>
                      </a:rPr>
                      <a:t>20H</a:t>
                    </a:r>
                    <a:endParaRPr lang="fr-FR" sz="1200" dirty="0">
                      <a:latin typeface="Calibri" pitchFamily="34" charset="0"/>
                    </a:endParaRPr>
                  </a:p>
                </p:txBody>
              </p:sp>
            </p:grpSp>
            <p:cxnSp>
              <p:nvCxnSpPr>
                <p:cNvPr id="80" name="Connecteur droit 79"/>
                <p:cNvCxnSpPr/>
                <p:nvPr/>
              </p:nvCxnSpPr>
              <p:spPr>
                <a:xfrm rot="5400000" flipH="1" flipV="1">
                  <a:off x="-1749457" y="3463913"/>
                  <a:ext cx="6500834" cy="1588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91" name="Connecteur droit 90"/>
              <p:cNvCxnSpPr/>
              <p:nvPr/>
            </p:nvCxnSpPr>
            <p:spPr>
              <a:xfrm>
                <a:off x="1428728" y="357166"/>
                <a:ext cx="7572396" cy="1588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Connecteur droit 92"/>
              <p:cNvCxnSpPr/>
              <p:nvPr/>
            </p:nvCxnSpPr>
            <p:spPr>
              <a:xfrm>
                <a:off x="1428728" y="857232"/>
                <a:ext cx="7572428" cy="1588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Connecteur droit 93"/>
              <p:cNvCxnSpPr/>
              <p:nvPr/>
            </p:nvCxnSpPr>
            <p:spPr>
              <a:xfrm>
                <a:off x="1428728" y="1214422"/>
                <a:ext cx="7572396" cy="1588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Connecteur droit 94"/>
              <p:cNvCxnSpPr/>
              <p:nvPr/>
            </p:nvCxnSpPr>
            <p:spPr>
              <a:xfrm>
                <a:off x="1428728" y="1643050"/>
                <a:ext cx="7572396" cy="1588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Connecteur droit 95"/>
              <p:cNvCxnSpPr/>
              <p:nvPr/>
            </p:nvCxnSpPr>
            <p:spPr>
              <a:xfrm>
                <a:off x="1357290" y="2428868"/>
                <a:ext cx="7572396" cy="1588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Connecteur droit 96"/>
              <p:cNvCxnSpPr/>
              <p:nvPr/>
            </p:nvCxnSpPr>
            <p:spPr>
              <a:xfrm>
                <a:off x="1428728" y="3214686"/>
                <a:ext cx="7572396" cy="1588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Connecteur droit 97"/>
              <p:cNvCxnSpPr/>
              <p:nvPr/>
            </p:nvCxnSpPr>
            <p:spPr>
              <a:xfrm>
                <a:off x="1428728" y="3929066"/>
                <a:ext cx="7572396" cy="1588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Connecteur droit 98"/>
              <p:cNvCxnSpPr/>
              <p:nvPr/>
            </p:nvCxnSpPr>
            <p:spPr>
              <a:xfrm>
                <a:off x="1428728" y="4643446"/>
                <a:ext cx="7572396" cy="1588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Connecteur droit 99"/>
              <p:cNvCxnSpPr/>
              <p:nvPr/>
            </p:nvCxnSpPr>
            <p:spPr>
              <a:xfrm>
                <a:off x="1428728" y="5357826"/>
                <a:ext cx="7572396" cy="1588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Connecteur droit 100"/>
              <p:cNvCxnSpPr/>
              <p:nvPr/>
            </p:nvCxnSpPr>
            <p:spPr>
              <a:xfrm>
                <a:off x="1428728" y="6072206"/>
                <a:ext cx="7572396" cy="1588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Connecteur droit 101"/>
              <p:cNvCxnSpPr/>
              <p:nvPr/>
            </p:nvCxnSpPr>
            <p:spPr>
              <a:xfrm>
                <a:off x="1428728" y="6643710"/>
                <a:ext cx="7572396" cy="1588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2" name="Connecteur droit 61"/>
            <p:cNvCxnSpPr/>
            <p:nvPr/>
          </p:nvCxnSpPr>
          <p:spPr>
            <a:xfrm>
              <a:off x="1428728" y="2071678"/>
              <a:ext cx="7572396" cy="1588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Connecteur droit 62"/>
            <p:cNvCxnSpPr/>
            <p:nvPr/>
          </p:nvCxnSpPr>
          <p:spPr>
            <a:xfrm>
              <a:off x="1428728" y="2857496"/>
              <a:ext cx="7572396" cy="1588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Connecteur droit 63"/>
            <p:cNvCxnSpPr/>
            <p:nvPr/>
          </p:nvCxnSpPr>
          <p:spPr>
            <a:xfrm>
              <a:off x="1428728" y="3571876"/>
              <a:ext cx="7572396" cy="1588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Connecteur droit 64"/>
            <p:cNvCxnSpPr/>
            <p:nvPr/>
          </p:nvCxnSpPr>
          <p:spPr>
            <a:xfrm>
              <a:off x="1428728" y="4286256"/>
              <a:ext cx="7572396" cy="1588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Connecteur droit 65"/>
            <p:cNvCxnSpPr/>
            <p:nvPr/>
          </p:nvCxnSpPr>
          <p:spPr>
            <a:xfrm>
              <a:off x="1428728" y="5000636"/>
              <a:ext cx="7572396" cy="1588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Connecteur droit 66"/>
            <p:cNvCxnSpPr/>
            <p:nvPr/>
          </p:nvCxnSpPr>
          <p:spPr>
            <a:xfrm>
              <a:off x="1428728" y="5715016"/>
              <a:ext cx="7572396" cy="1588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3" name="Connecteur droit 102"/>
          <p:cNvCxnSpPr/>
          <p:nvPr/>
        </p:nvCxnSpPr>
        <p:spPr>
          <a:xfrm>
            <a:off x="1428728" y="6357958"/>
            <a:ext cx="7572396" cy="158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Connecteur droit 111"/>
          <p:cNvCxnSpPr/>
          <p:nvPr/>
        </p:nvCxnSpPr>
        <p:spPr>
          <a:xfrm rot="5400000" flipH="1" flipV="1">
            <a:off x="4464061" y="3463913"/>
            <a:ext cx="6500834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Connecteur droit 112"/>
          <p:cNvCxnSpPr/>
          <p:nvPr/>
        </p:nvCxnSpPr>
        <p:spPr>
          <a:xfrm rot="5400000" flipH="1" flipV="1">
            <a:off x="5680095" y="3463913"/>
            <a:ext cx="6500834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ectangle 161"/>
          <p:cNvSpPr>
            <a:spLocks noChangeArrowheads="1"/>
          </p:cNvSpPr>
          <p:nvPr/>
        </p:nvSpPr>
        <p:spPr bwMode="auto">
          <a:xfrm>
            <a:off x="7786710" y="2428868"/>
            <a:ext cx="1044000" cy="1500198"/>
          </a:xfrm>
          <a:prstGeom prst="rect">
            <a:avLst/>
          </a:prstGeom>
          <a:solidFill>
            <a:srgbClr val="FFE7E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anchor="ctr"/>
          <a:lstStyle/>
          <a:p>
            <a:pPr algn="ctr"/>
            <a:r>
              <a:rPr lang="fr-FR" sz="1200" dirty="0" smtClean="0">
                <a:latin typeface="Calibri" pitchFamily="34" charset="0"/>
              </a:rPr>
              <a:t>ST AMANT</a:t>
            </a:r>
          </a:p>
          <a:p>
            <a:pPr algn="ctr"/>
            <a:r>
              <a:rPr lang="fr-FR" sz="1200" dirty="0" smtClean="0">
                <a:latin typeface="Calibri" pitchFamily="34" charset="0"/>
              </a:rPr>
              <a:t>&amp;</a:t>
            </a:r>
          </a:p>
          <a:p>
            <a:pPr algn="ctr"/>
            <a:r>
              <a:rPr lang="fr-FR" sz="1200" dirty="0" smtClean="0">
                <a:latin typeface="Calibri" pitchFamily="34" charset="0"/>
              </a:rPr>
              <a:t>TALLENDE</a:t>
            </a:r>
          </a:p>
          <a:p>
            <a:pPr algn="ctr"/>
            <a:r>
              <a:rPr lang="fr-FR" sz="1200" b="1" dirty="0" smtClean="0">
                <a:latin typeface="Calibri" pitchFamily="34" charset="0"/>
              </a:rPr>
              <a:t>VS</a:t>
            </a:r>
          </a:p>
          <a:p>
            <a:pPr algn="ctr"/>
            <a:r>
              <a:rPr lang="fr-FR" sz="1200" b="1" dirty="0" smtClean="0">
                <a:latin typeface="Calibri" pitchFamily="34" charset="0"/>
              </a:rPr>
              <a:t>ASSJ S2</a:t>
            </a:r>
          </a:p>
          <a:p>
            <a:pPr algn="ctr"/>
            <a:r>
              <a:rPr lang="fr-FR" sz="1200" b="1" dirty="0" smtClean="0">
                <a:solidFill>
                  <a:srgbClr val="FF0000"/>
                </a:solidFill>
                <a:latin typeface="Calibri" pitchFamily="34" charset="0"/>
              </a:rPr>
              <a:t>(DECALE)</a:t>
            </a:r>
          </a:p>
        </p:txBody>
      </p:sp>
      <p:sp>
        <p:nvSpPr>
          <p:cNvPr id="61" name="Rectangle 161"/>
          <p:cNvSpPr>
            <a:spLocks noChangeArrowheads="1"/>
          </p:cNvSpPr>
          <p:nvPr/>
        </p:nvSpPr>
        <p:spPr bwMode="auto">
          <a:xfrm>
            <a:off x="4857752" y="2428868"/>
            <a:ext cx="900000" cy="1500198"/>
          </a:xfrm>
          <a:prstGeom prst="rect">
            <a:avLst/>
          </a:prstGeom>
          <a:solidFill>
            <a:srgbClr val="FFE7E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anchor="ctr"/>
          <a:lstStyle/>
          <a:p>
            <a:pPr algn="ctr"/>
            <a:r>
              <a:rPr lang="fr-FR" sz="1200" dirty="0" smtClean="0">
                <a:latin typeface="Calibri" pitchFamily="34" charset="0"/>
              </a:rPr>
              <a:t>LEZOUX</a:t>
            </a:r>
          </a:p>
          <a:p>
            <a:pPr algn="ctr"/>
            <a:r>
              <a:rPr lang="fr-FR" sz="1200" b="1" dirty="0" smtClean="0">
                <a:latin typeface="Calibri" pitchFamily="34" charset="0"/>
              </a:rPr>
              <a:t>VS</a:t>
            </a:r>
          </a:p>
          <a:p>
            <a:pPr algn="ctr"/>
            <a:r>
              <a:rPr lang="fr-FR" sz="1200" b="1" dirty="0" smtClean="0">
                <a:latin typeface="Calibri" pitchFamily="34" charset="0"/>
              </a:rPr>
              <a:t>ASSJ U15B</a:t>
            </a:r>
          </a:p>
        </p:txBody>
      </p:sp>
      <p:sp>
        <p:nvSpPr>
          <p:cNvPr id="68" name="Rectangle 161"/>
          <p:cNvSpPr>
            <a:spLocks noChangeArrowheads="1"/>
          </p:cNvSpPr>
          <p:nvPr/>
        </p:nvSpPr>
        <p:spPr bwMode="auto">
          <a:xfrm>
            <a:off x="3786182" y="2428868"/>
            <a:ext cx="900000" cy="1500198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fr-FR" sz="1200" b="1" dirty="0" smtClean="0">
                <a:latin typeface="Calibri" pitchFamily="34" charset="0"/>
              </a:rPr>
              <a:t>ASSJ U19</a:t>
            </a:r>
          </a:p>
          <a:p>
            <a:pPr algn="ctr"/>
            <a:r>
              <a:rPr lang="fr-FR" sz="1200" b="1" dirty="0" smtClean="0">
                <a:latin typeface="Calibri" pitchFamily="34" charset="0"/>
              </a:rPr>
              <a:t>VS</a:t>
            </a:r>
          </a:p>
          <a:p>
            <a:pPr algn="ctr"/>
            <a:r>
              <a:rPr lang="fr-FR" sz="1200" dirty="0" smtClean="0">
                <a:latin typeface="Calibri" pitchFamily="34" charset="0"/>
              </a:rPr>
              <a:t>LE CENDRE</a:t>
            </a:r>
          </a:p>
          <a:p>
            <a:pPr algn="ctr"/>
            <a:r>
              <a:rPr lang="fr-FR" sz="1200" b="1" dirty="0" smtClean="0">
                <a:solidFill>
                  <a:srgbClr val="FF0000"/>
                </a:solidFill>
                <a:latin typeface="Calibri" pitchFamily="34" charset="0"/>
              </a:rPr>
              <a:t>(DECALE)</a:t>
            </a:r>
            <a:endParaRPr lang="fr-FR" sz="1200" b="1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69" name="Rectangle 161"/>
          <p:cNvSpPr>
            <a:spLocks noChangeArrowheads="1"/>
          </p:cNvSpPr>
          <p:nvPr/>
        </p:nvSpPr>
        <p:spPr bwMode="auto">
          <a:xfrm>
            <a:off x="5857884" y="2071678"/>
            <a:ext cx="756000" cy="1143008"/>
          </a:xfrm>
          <a:prstGeom prst="rect">
            <a:avLst/>
          </a:prstGeom>
          <a:solidFill>
            <a:srgbClr val="FFE7E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anchor="ctr"/>
          <a:lstStyle/>
          <a:p>
            <a:pPr algn="ctr"/>
            <a:r>
              <a:rPr lang="fr-FR" sz="1200" dirty="0" smtClean="0">
                <a:latin typeface="Calibri" pitchFamily="34" charset="0"/>
              </a:rPr>
              <a:t>THIERS</a:t>
            </a:r>
          </a:p>
          <a:p>
            <a:pPr algn="ctr"/>
            <a:r>
              <a:rPr lang="fr-FR" sz="1200" b="1" dirty="0" smtClean="0">
                <a:latin typeface="Calibri" pitchFamily="34" charset="0"/>
              </a:rPr>
              <a:t>VS</a:t>
            </a:r>
          </a:p>
          <a:p>
            <a:pPr algn="ctr"/>
            <a:r>
              <a:rPr lang="fr-FR" sz="1200" b="1" dirty="0" smtClean="0">
                <a:latin typeface="Calibri" pitchFamily="34" charset="0"/>
              </a:rPr>
              <a:t>ASSJ U13A</a:t>
            </a:r>
          </a:p>
        </p:txBody>
      </p:sp>
      <p:sp>
        <p:nvSpPr>
          <p:cNvPr id="70" name="Rectangle 161"/>
          <p:cNvSpPr>
            <a:spLocks noChangeArrowheads="1"/>
          </p:cNvSpPr>
          <p:nvPr/>
        </p:nvSpPr>
        <p:spPr bwMode="auto">
          <a:xfrm>
            <a:off x="6215074" y="3214686"/>
            <a:ext cx="756000" cy="1080000"/>
          </a:xfrm>
          <a:prstGeom prst="rect">
            <a:avLst/>
          </a:prstGeom>
          <a:solidFill>
            <a:srgbClr val="FFE7E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anchor="ctr"/>
          <a:lstStyle/>
          <a:p>
            <a:pPr algn="ctr"/>
            <a:r>
              <a:rPr lang="fr-FR" sz="1200" dirty="0" smtClean="0">
                <a:latin typeface="Calibri" pitchFamily="34" charset="0"/>
              </a:rPr>
              <a:t>ST AMANT</a:t>
            </a:r>
          </a:p>
          <a:p>
            <a:pPr algn="ctr"/>
            <a:r>
              <a:rPr lang="fr-FR" sz="1200" b="1" dirty="0" smtClean="0">
                <a:latin typeface="Calibri" pitchFamily="34" charset="0"/>
              </a:rPr>
              <a:t>VS</a:t>
            </a:r>
          </a:p>
          <a:p>
            <a:pPr algn="ctr"/>
            <a:r>
              <a:rPr lang="fr-FR" sz="1200" b="1" dirty="0" smtClean="0">
                <a:latin typeface="Calibri" pitchFamily="34" charset="0"/>
              </a:rPr>
              <a:t>ASSJ U13B</a:t>
            </a:r>
          </a:p>
        </p:txBody>
      </p:sp>
      <p:sp>
        <p:nvSpPr>
          <p:cNvPr id="71" name="Rectangle 161"/>
          <p:cNvSpPr>
            <a:spLocks noChangeArrowheads="1"/>
          </p:cNvSpPr>
          <p:nvPr/>
        </p:nvSpPr>
        <p:spPr bwMode="auto">
          <a:xfrm>
            <a:off x="7067834" y="357166"/>
            <a:ext cx="576000" cy="4286280"/>
          </a:xfrm>
          <a:prstGeom prst="rect">
            <a:avLst/>
          </a:prstGeom>
          <a:solidFill>
            <a:srgbClr val="FFE7E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vert" anchor="ctr"/>
          <a:lstStyle/>
          <a:p>
            <a:pPr algn="ctr"/>
            <a:r>
              <a:rPr lang="fr-FR" sz="1200" b="1" dirty="0" smtClean="0">
                <a:latin typeface="Calibri" pitchFamily="34" charset="0"/>
              </a:rPr>
              <a:t>ASSJ U9 1EQUIPE</a:t>
            </a:r>
          </a:p>
          <a:p>
            <a:pPr algn="ctr"/>
            <a:r>
              <a:rPr lang="fr-FR" sz="1200" b="1" dirty="0" smtClean="0">
                <a:solidFill>
                  <a:srgbClr val="FF0000"/>
                </a:solidFill>
                <a:latin typeface="Calibri" pitchFamily="34" charset="0"/>
              </a:rPr>
              <a:t>(EGLISENEUVE)</a:t>
            </a:r>
          </a:p>
          <a:p>
            <a:pPr algn="ctr"/>
            <a:r>
              <a:rPr lang="fr-FR" sz="1200" b="1" dirty="0" smtClean="0">
                <a:solidFill>
                  <a:srgbClr val="FF0000"/>
                </a:solidFill>
                <a:latin typeface="Calibri" pitchFamily="34" charset="0"/>
              </a:rPr>
              <a:t>TOURNOI</a:t>
            </a:r>
            <a:endParaRPr lang="fr-FR" sz="1200" b="1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72" name="Rectangle 161"/>
          <p:cNvSpPr>
            <a:spLocks noChangeArrowheads="1"/>
          </p:cNvSpPr>
          <p:nvPr/>
        </p:nvSpPr>
        <p:spPr bwMode="auto">
          <a:xfrm>
            <a:off x="4572000" y="4643446"/>
            <a:ext cx="928694" cy="142876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fr-FR" sz="1200" b="1" dirty="0" smtClean="0">
                <a:latin typeface="Calibri" pitchFamily="34" charset="0"/>
              </a:rPr>
              <a:t>ASSJ S1</a:t>
            </a:r>
          </a:p>
          <a:p>
            <a:pPr algn="ctr"/>
            <a:r>
              <a:rPr lang="fr-FR" sz="1200" b="1" dirty="0" smtClean="0">
                <a:latin typeface="Calibri" pitchFamily="34" charset="0"/>
              </a:rPr>
              <a:t>VS</a:t>
            </a:r>
          </a:p>
          <a:p>
            <a:pPr algn="ctr"/>
            <a:r>
              <a:rPr lang="fr-FR" sz="1200" dirty="0" smtClean="0">
                <a:latin typeface="Calibri" pitchFamily="34" charset="0"/>
              </a:rPr>
              <a:t>VICHY</a:t>
            </a:r>
          </a:p>
          <a:p>
            <a:pPr algn="ctr"/>
            <a:r>
              <a:rPr lang="fr-FR" sz="1200" b="1" dirty="0" smtClean="0">
                <a:solidFill>
                  <a:srgbClr val="FF0000"/>
                </a:solidFill>
                <a:latin typeface="Calibri" pitchFamily="34" charset="0"/>
              </a:rPr>
              <a:t>(DECALE)</a:t>
            </a:r>
          </a:p>
        </p:txBody>
      </p:sp>
      <p:sp>
        <p:nvSpPr>
          <p:cNvPr id="73" name="Rectangle 161"/>
          <p:cNvSpPr>
            <a:spLocks noChangeArrowheads="1"/>
          </p:cNvSpPr>
          <p:nvPr/>
        </p:nvSpPr>
        <p:spPr bwMode="auto">
          <a:xfrm>
            <a:off x="2671868" y="2428868"/>
            <a:ext cx="900000" cy="150019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fr-FR" sz="1200" b="1" dirty="0" smtClean="0">
                <a:latin typeface="Calibri" pitchFamily="34" charset="0"/>
              </a:rPr>
              <a:t>ASSJ S2</a:t>
            </a:r>
          </a:p>
          <a:p>
            <a:pPr algn="ctr"/>
            <a:r>
              <a:rPr lang="fr-FR" sz="1200" b="1" dirty="0" smtClean="0">
                <a:latin typeface="Calibri" pitchFamily="34" charset="0"/>
              </a:rPr>
              <a:t>VS</a:t>
            </a:r>
          </a:p>
          <a:p>
            <a:pPr algn="ctr"/>
            <a:r>
              <a:rPr lang="fr-FR" sz="1200" dirty="0" smtClean="0">
                <a:latin typeface="Calibri" pitchFamily="34" charset="0"/>
              </a:rPr>
              <a:t>DOMES SANCY</a:t>
            </a:r>
          </a:p>
          <a:p>
            <a:pPr algn="ctr"/>
            <a:r>
              <a:rPr lang="fr-FR" sz="1200" b="1" dirty="0" smtClean="0">
                <a:solidFill>
                  <a:srgbClr val="FF0000"/>
                </a:solidFill>
                <a:latin typeface="Calibri" pitchFamily="34" charset="0"/>
              </a:rPr>
              <a:t>(RECALE)</a:t>
            </a:r>
          </a:p>
        </p:txBody>
      </p:sp>
      <p:cxnSp>
        <p:nvCxnSpPr>
          <p:cNvPr id="74" name="Connecteur droit 73"/>
          <p:cNvCxnSpPr/>
          <p:nvPr/>
        </p:nvCxnSpPr>
        <p:spPr>
          <a:xfrm rot="5400000" flipH="1" flipV="1">
            <a:off x="-608038" y="3463913"/>
            <a:ext cx="6500834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 Box 44"/>
          <p:cNvSpPr txBox="1">
            <a:spLocks noChangeArrowheads="1"/>
          </p:cNvSpPr>
          <p:nvPr/>
        </p:nvSpPr>
        <p:spPr bwMode="auto">
          <a:xfrm>
            <a:off x="1501203" y="-24"/>
            <a:ext cx="121340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fr-FR" sz="1600" b="1" dirty="0" smtClean="0">
                <a:latin typeface="Calibri" pitchFamily="34" charset="0"/>
              </a:rPr>
              <a:t>Mercredi 14</a:t>
            </a:r>
            <a:endParaRPr lang="fr-FR" sz="1600" b="1" dirty="0">
              <a:latin typeface="Calibri" pitchFamily="34" charset="0"/>
            </a:endParaRPr>
          </a:p>
        </p:txBody>
      </p:sp>
      <p:sp>
        <p:nvSpPr>
          <p:cNvPr id="76" name="Rectangle 161"/>
          <p:cNvSpPr>
            <a:spLocks noChangeArrowheads="1"/>
          </p:cNvSpPr>
          <p:nvPr/>
        </p:nvSpPr>
        <p:spPr bwMode="auto">
          <a:xfrm>
            <a:off x="1500166" y="6072206"/>
            <a:ext cx="1143008" cy="612000"/>
          </a:xfrm>
          <a:prstGeom prst="rect">
            <a:avLst/>
          </a:prstGeom>
          <a:solidFill>
            <a:srgbClr val="FFE7E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anchor="ctr"/>
          <a:lstStyle/>
          <a:p>
            <a:pPr algn="ctr"/>
            <a:r>
              <a:rPr lang="fr-FR" sz="1200" dirty="0" smtClean="0">
                <a:latin typeface="Calibri" pitchFamily="34" charset="0"/>
              </a:rPr>
              <a:t>ST BABEL </a:t>
            </a:r>
            <a:r>
              <a:rPr lang="fr-FR" sz="1200" b="1" dirty="0" smtClean="0">
                <a:latin typeface="Calibri" pitchFamily="34" charset="0"/>
              </a:rPr>
              <a:t>VS</a:t>
            </a:r>
          </a:p>
          <a:p>
            <a:pPr algn="ctr"/>
            <a:r>
              <a:rPr lang="fr-FR" sz="1200" b="1" dirty="0" smtClean="0">
                <a:latin typeface="Calibri" pitchFamily="34" charset="0"/>
              </a:rPr>
              <a:t>ASSJ S2 </a:t>
            </a:r>
            <a:r>
              <a:rPr lang="fr-FR" sz="1200" b="1" dirty="0" smtClean="0">
                <a:solidFill>
                  <a:srgbClr val="FF0000"/>
                </a:solidFill>
                <a:latin typeface="Calibri" pitchFamily="34" charset="0"/>
              </a:rPr>
              <a:t>(REPORT)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95</Words>
  <Application>Microsoft Office PowerPoint</Application>
  <PresentationFormat>Affichage à l'écran (4:3)</PresentationFormat>
  <Paragraphs>55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ast st jacques foot</dc:creator>
  <cp:lastModifiedBy>ast st jacques foot</cp:lastModifiedBy>
  <cp:revision>1</cp:revision>
  <dcterms:created xsi:type="dcterms:W3CDTF">2013-05-17T13:35:48Z</dcterms:created>
  <dcterms:modified xsi:type="dcterms:W3CDTF">2013-05-17T13:36:03Z</dcterms:modified>
</cp:coreProperties>
</file>