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08/11/2018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990"/>
            <a:ext cx="9144000" cy="605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733"/>
            <a:ext cx="9144000" cy="60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267"/>
            <a:ext cx="9144000" cy="610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Etre disponible pour le porteur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Frédéric</cp:lastModifiedBy>
  <cp:revision>14</cp:revision>
  <dcterms:created xsi:type="dcterms:W3CDTF">2016-07-11T19:17:31Z</dcterms:created>
  <dcterms:modified xsi:type="dcterms:W3CDTF">2018-11-08T22:23:12Z</dcterms:modified>
</cp:coreProperties>
</file>