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</p:sldIdLst>
  <p:sldSz cx="9144000" cy="6858000" type="screen4x3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éance U15 septembre" id="{5F0709A3-E489-4602-A543-E64E30E2FAB6}">
          <p14:sldIdLst/>
        </p14:section>
        <p14:section name="Jeu" id="{02795CAD-6850-4FF5-9266-D4226B6E9B7A}">
          <p14:sldIdLst>
            <p14:sldId id="256"/>
            <p14:sldId id="258"/>
          </p14:sldIdLst>
        </p14:section>
        <p14:section name="Situation" id="{385527F7-18A0-4563-B66F-F9678DB0D2B0}">
          <p14:sldIdLst/>
        </p14:section>
        <p14:section name="Exercice" id="{574B2879-2F82-4429-B659-7F10B579AB69}">
          <p14:sldIdLst>
            <p14:sldId id="261"/>
          </p14:sldIdLst>
        </p14:section>
        <p14:section name="jeu" id="{64ACF92D-5D6D-4D54-9435-01F6B3DB21E0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71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09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65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16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4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16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43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21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8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89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2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3A7B0-D0CC-4815-A72A-EFC10AEF0BAF}" type="datetimeFigureOut">
              <a:rPr lang="fr-FR" smtClean="0"/>
              <a:t>26/08/2018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81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0" y="1412776"/>
            <a:ext cx="8968106" cy="52565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07704" y="1886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Test VMA (Vitesse Maximum Aérobie)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96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" y="371048"/>
            <a:ext cx="9126224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2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7"/>
            <a:ext cx="9144000" cy="3461781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349188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6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84937" y="5358"/>
            <a:ext cx="5015455" cy="455788"/>
          </a:xfrm>
          <a:solidFill>
            <a:srgbClr val="FFFF00"/>
          </a:solidFill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Thème</a:t>
            </a:r>
            <a:r>
              <a:rPr lang="fr-F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la séance:</a:t>
            </a:r>
          </a:p>
        </p:txBody>
      </p:sp>
      <p:sp>
        <p:nvSpPr>
          <p:cNvPr id="1033" name="ZoneTexte 1032"/>
          <p:cNvSpPr txBox="1"/>
          <p:nvPr/>
        </p:nvSpPr>
        <p:spPr>
          <a:xfrm>
            <a:off x="12034" y="5358"/>
            <a:ext cx="11956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Matériel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37378" y="650805"/>
            <a:ext cx="308528" cy="221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</a:rPr>
              <a:t>20</a:t>
            </a:r>
            <a:endParaRPr lang="fr-FR" sz="800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Users\antoine\AppData\Local\Microsoft\Windows\Temporary Internet Files\Content.IE5\LDK3KDWD\Ballon_de_handbal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07" y="449587"/>
            <a:ext cx="119083" cy="1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e 1029"/>
          <p:cNvGrpSpPr/>
          <p:nvPr/>
        </p:nvGrpSpPr>
        <p:grpSpPr>
          <a:xfrm>
            <a:off x="12034" y="370138"/>
            <a:ext cx="1661864" cy="539397"/>
            <a:chOff x="749896" y="764704"/>
            <a:chExt cx="1661864" cy="525425"/>
          </a:xfrm>
        </p:grpSpPr>
        <p:grpSp>
          <p:nvGrpSpPr>
            <p:cNvPr id="21" name="Groupe 20"/>
            <p:cNvGrpSpPr/>
            <p:nvPr/>
          </p:nvGrpSpPr>
          <p:grpSpPr>
            <a:xfrm>
              <a:off x="749896" y="764704"/>
              <a:ext cx="1661864" cy="525425"/>
              <a:chOff x="749896" y="764704"/>
              <a:chExt cx="1517848" cy="52542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49896" y="764704"/>
                <a:ext cx="1517848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" name="Connecteur droit 7"/>
              <p:cNvCxnSpPr/>
              <p:nvPr/>
            </p:nvCxnSpPr>
            <p:spPr>
              <a:xfrm>
                <a:off x="971600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1187624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1403648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1619672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1835696" y="786073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2051720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>
                <a:stCxn id="4" idx="1"/>
                <a:endCxn id="4" idx="3"/>
              </p:cNvCxnSpPr>
              <p:nvPr/>
            </p:nvCxnSpPr>
            <p:spPr>
              <a:xfrm>
                <a:off x="749896" y="1016732"/>
                <a:ext cx="15178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ZoneTexte 25"/>
            <p:cNvSpPr txBox="1"/>
            <p:nvPr/>
          </p:nvSpPr>
          <p:spPr>
            <a:xfrm>
              <a:off x="1938719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prstClr val="black"/>
                  </a:solidFill>
                </a:rPr>
                <a:t>20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702198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prstClr val="black"/>
                  </a:solidFill>
                </a:rPr>
                <a:t>2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465677" y="1053753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prstClr val="black"/>
                  </a:solidFill>
                </a:rPr>
                <a:t>6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229156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992636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prstClr val="black"/>
                  </a:solidFill>
                </a:rPr>
                <a:t>0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749896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prstClr val="black"/>
                  </a:solidFill>
                </a:rPr>
                <a:t>2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riangle isocèle 23"/>
          <p:cNvSpPr/>
          <p:nvPr/>
        </p:nvSpPr>
        <p:spPr>
          <a:xfrm>
            <a:off x="1036342" y="392074"/>
            <a:ext cx="61491" cy="236793"/>
          </a:xfrm>
          <a:prstGeom prst="triangle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Triangle isocèle 24"/>
          <p:cNvSpPr/>
          <p:nvPr/>
        </p:nvSpPr>
        <p:spPr>
          <a:xfrm>
            <a:off x="1241525" y="497557"/>
            <a:ext cx="144016" cy="73923"/>
          </a:xfrm>
          <a:prstGeom prst="triangl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38485" y="510470"/>
            <a:ext cx="216024" cy="73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563302" y="391286"/>
            <a:ext cx="45719" cy="221768"/>
            <a:chOff x="1430628" y="1412776"/>
            <a:chExt cx="45719" cy="318119"/>
          </a:xfrm>
          <a:solidFill>
            <a:srgbClr val="00B0F0"/>
          </a:solidFill>
        </p:grpSpPr>
        <p:cxnSp>
          <p:nvCxnSpPr>
            <p:cNvPr id="37" name="Connecteur droit 36"/>
            <p:cNvCxnSpPr/>
            <p:nvPr/>
          </p:nvCxnSpPr>
          <p:spPr>
            <a:xfrm>
              <a:off x="1455840" y="1412776"/>
              <a:ext cx="0" cy="288032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rapèze 37"/>
            <p:cNvSpPr/>
            <p:nvPr/>
          </p:nvSpPr>
          <p:spPr>
            <a:xfrm>
              <a:off x="1430628" y="1685176"/>
              <a:ext cx="45719" cy="45719"/>
            </a:xfrm>
            <a:prstGeom prst="trapezoi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grpSp>
        <p:nvGrpSpPr>
          <p:cNvPr id="1029" name="Groupe 1028"/>
          <p:cNvGrpSpPr/>
          <p:nvPr/>
        </p:nvGrpSpPr>
        <p:grpSpPr>
          <a:xfrm>
            <a:off x="33608" y="434994"/>
            <a:ext cx="208073" cy="157086"/>
            <a:chOff x="1115616" y="1466782"/>
            <a:chExt cx="231267" cy="162018"/>
          </a:xfrm>
        </p:grpSpPr>
        <p:cxnSp>
          <p:nvCxnSpPr>
            <p:cNvPr id="41" name="Connecteur droit 40"/>
            <p:cNvCxnSpPr/>
            <p:nvPr/>
          </p:nvCxnSpPr>
          <p:spPr>
            <a:xfrm flipV="1">
              <a:off x="1115616" y="1484784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V="1">
              <a:off x="1301164" y="1484784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1115616" y="1484784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1115616" y="1466782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1300496" y="1466782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1346883" y="1466782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V="1">
              <a:off x="1300496" y="1610798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1161335" y="1466782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1163004" y="1466782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V="1">
              <a:off x="1116665" y="1607108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1161335" y="1604919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e 101"/>
          <p:cNvGrpSpPr/>
          <p:nvPr/>
        </p:nvGrpSpPr>
        <p:grpSpPr>
          <a:xfrm>
            <a:off x="320562" y="477841"/>
            <a:ext cx="92774" cy="92404"/>
            <a:chOff x="1115616" y="1466782"/>
            <a:chExt cx="231267" cy="162018"/>
          </a:xfrm>
        </p:grpSpPr>
        <p:cxnSp>
          <p:nvCxnSpPr>
            <p:cNvPr id="103" name="Connecteur droit 102"/>
            <p:cNvCxnSpPr/>
            <p:nvPr/>
          </p:nvCxnSpPr>
          <p:spPr>
            <a:xfrm flipV="1">
              <a:off x="1115616" y="1484784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 flipV="1">
              <a:off x="1301164" y="1484784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1115616" y="1484784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flipV="1">
              <a:off x="1115616" y="1466782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flipV="1">
              <a:off x="1300496" y="1466782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flipV="1">
              <a:off x="1346883" y="1466782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 flipV="1">
              <a:off x="1300496" y="1610798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>
              <a:off x="1161335" y="1466782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1163004" y="1466782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flipV="1">
              <a:off x="1116665" y="1607108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>
            <a:xfrm>
              <a:off x="1161335" y="1604919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" name="Rectangle 1033"/>
          <p:cNvSpPr/>
          <p:nvPr/>
        </p:nvSpPr>
        <p:spPr>
          <a:xfrm>
            <a:off x="0" y="909535"/>
            <a:ext cx="4067944" cy="884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036" name="Connecteur droit 1035"/>
          <p:cNvCxnSpPr/>
          <p:nvPr/>
        </p:nvCxnSpPr>
        <p:spPr>
          <a:xfrm>
            <a:off x="1146942" y="909535"/>
            <a:ext cx="1" cy="884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2722882" y="909535"/>
            <a:ext cx="1" cy="884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>
            <a:stCxn id="1034" idx="3"/>
            <a:endCxn id="1034" idx="1"/>
          </p:cNvCxnSpPr>
          <p:nvPr/>
        </p:nvCxnSpPr>
        <p:spPr>
          <a:xfrm flipH="1">
            <a:off x="0" y="1351599"/>
            <a:ext cx="4067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cteur droit avec flèche 1048"/>
          <p:cNvCxnSpPr/>
          <p:nvPr/>
        </p:nvCxnSpPr>
        <p:spPr>
          <a:xfrm>
            <a:off x="1253816" y="1162143"/>
            <a:ext cx="119499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80657" y="1162143"/>
            <a:ext cx="105983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/>
          <p:cNvGrpSpPr/>
          <p:nvPr/>
        </p:nvGrpSpPr>
        <p:grpSpPr>
          <a:xfrm>
            <a:off x="2742766" y="1045558"/>
            <a:ext cx="1279549" cy="224489"/>
            <a:chOff x="46552" y="2768404"/>
            <a:chExt cx="1188823" cy="127985"/>
          </a:xfrm>
        </p:grpSpPr>
        <p:sp>
          <p:nvSpPr>
            <p:cNvPr id="27" name="Forme libre 26"/>
            <p:cNvSpPr/>
            <p:nvPr/>
          </p:nvSpPr>
          <p:spPr>
            <a:xfrm>
              <a:off x="46552" y="2768404"/>
              <a:ext cx="1055053" cy="127985"/>
            </a:xfrm>
            <a:custGeom>
              <a:avLst/>
              <a:gdLst>
                <a:gd name="connsiteX0" fmla="*/ 0 w 1619250"/>
                <a:gd name="connsiteY0" fmla="*/ 222446 h 255970"/>
                <a:gd name="connsiteX1" fmla="*/ 381000 w 1619250"/>
                <a:gd name="connsiteY1" fmla="*/ 3371 h 255970"/>
                <a:gd name="connsiteX2" fmla="*/ 533400 w 1619250"/>
                <a:gd name="connsiteY2" fmla="*/ 98621 h 255970"/>
                <a:gd name="connsiteX3" fmla="*/ 723900 w 1619250"/>
                <a:gd name="connsiteY3" fmla="*/ 222446 h 255970"/>
                <a:gd name="connsiteX4" fmla="*/ 1171575 w 1619250"/>
                <a:gd name="connsiteY4" fmla="*/ 31946 h 255970"/>
                <a:gd name="connsiteX5" fmla="*/ 1371600 w 1619250"/>
                <a:gd name="connsiteY5" fmla="*/ 222446 h 255970"/>
                <a:gd name="connsiteX6" fmla="*/ 1619250 w 1619250"/>
                <a:gd name="connsiteY6" fmla="*/ 251021 h 25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0" h="255970">
                  <a:moveTo>
                    <a:pt x="0" y="222446"/>
                  </a:moveTo>
                  <a:cubicBezTo>
                    <a:pt x="146050" y="123227"/>
                    <a:pt x="292100" y="24008"/>
                    <a:pt x="381000" y="3371"/>
                  </a:cubicBezTo>
                  <a:cubicBezTo>
                    <a:pt x="469900" y="-17266"/>
                    <a:pt x="476250" y="62108"/>
                    <a:pt x="533400" y="98621"/>
                  </a:cubicBezTo>
                  <a:cubicBezTo>
                    <a:pt x="590550" y="135133"/>
                    <a:pt x="617538" y="233558"/>
                    <a:pt x="723900" y="222446"/>
                  </a:cubicBezTo>
                  <a:cubicBezTo>
                    <a:pt x="830262" y="211334"/>
                    <a:pt x="1063625" y="31946"/>
                    <a:pt x="1171575" y="31946"/>
                  </a:cubicBezTo>
                  <a:cubicBezTo>
                    <a:pt x="1279525" y="31946"/>
                    <a:pt x="1296988" y="185934"/>
                    <a:pt x="1371600" y="222446"/>
                  </a:cubicBezTo>
                  <a:cubicBezTo>
                    <a:pt x="1446212" y="258958"/>
                    <a:pt x="1589088" y="260546"/>
                    <a:pt x="1619250" y="25102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35" name="Connecteur droit avec flèche 34"/>
            <p:cNvCxnSpPr>
              <a:stCxn id="27" idx="6"/>
            </p:cNvCxnSpPr>
            <p:nvPr/>
          </p:nvCxnSpPr>
          <p:spPr>
            <a:xfrm>
              <a:off x="1101605" y="2893915"/>
              <a:ext cx="133770" cy="24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ZoneTexte 39"/>
          <p:cNvSpPr txBox="1"/>
          <p:nvPr/>
        </p:nvSpPr>
        <p:spPr>
          <a:xfrm>
            <a:off x="0" y="1436470"/>
            <a:ext cx="1281768" cy="30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</a:rPr>
              <a:t>Déplacement joueur</a:t>
            </a:r>
            <a:endParaRPr lang="fr-FR" sz="800" dirty="0">
              <a:solidFill>
                <a:prstClr val="black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139099" y="1454677"/>
            <a:ext cx="1281768" cy="30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</a:rPr>
              <a:t>Déplacement Ballon</a:t>
            </a:r>
            <a:endParaRPr lang="fr-FR" sz="800" dirty="0">
              <a:solidFill>
                <a:prstClr val="black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2743224" y="1461179"/>
            <a:ext cx="1565642" cy="25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</a:rPr>
              <a:t>Déplacement joueur/Ballon</a:t>
            </a:r>
            <a:endParaRPr lang="fr-FR" sz="800" dirty="0">
              <a:solidFill>
                <a:prstClr val="black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067944" y="908760"/>
            <a:ext cx="162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On a le ballon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4067944" y="1271663"/>
            <a:ext cx="1620000" cy="52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On a pas le ballon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5580312" y="908760"/>
            <a:ext cx="1800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prstClr val="black"/>
                </a:solidFill>
              </a:defRPr>
            </a:lvl1pPr>
          </a:lstStyle>
          <a:p>
            <a:r>
              <a:rPr lang="fr-FR" dirty="0"/>
              <a:t>Conserver /Progresser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581676" y="1263908"/>
            <a:ext cx="1798836" cy="52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S’opposer  la Progression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7380512" y="908760"/>
            <a:ext cx="1800000" cy="30777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prstClr val="black"/>
                </a:solidFill>
              </a:defRPr>
            </a:lvl1pPr>
          </a:lstStyle>
          <a:p>
            <a:r>
              <a:rPr lang="fr-FR" dirty="0"/>
              <a:t>Déséquilibrer/Finir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7380512" y="1263908"/>
            <a:ext cx="1800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prstClr val="black"/>
                </a:solidFill>
              </a:defRPr>
            </a:lvl1pPr>
          </a:lstStyle>
          <a:p>
            <a:r>
              <a:rPr lang="fr-FR" dirty="0"/>
              <a:t>S’opposer pour Protéger son but</a:t>
            </a:r>
          </a:p>
        </p:txBody>
      </p:sp>
      <p:sp>
        <p:nvSpPr>
          <p:cNvPr id="96" name="Sous-titre 2"/>
          <p:cNvSpPr txBox="1">
            <a:spLocks/>
          </p:cNvSpPr>
          <p:nvPr/>
        </p:nvSpPr>
        <p:spPr>
          <a:xfrm>
            <a:off x="2420867" y="441815"/>
            <a:ext cx="6695184" cy="4622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ln w="1905">
                  <a:solidFill>
                    <a:prstClr val="black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Occuper l’espace en Largeur et </a:t>
            </a:r>
            <a:r>
              <a:rPr lang="fr-FR" sz="2400" b="1" dirty="0">
                <a:ln w="1905">
                  <a:solidFill>
                    <a:prstClr val="black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Profondeur</a:t>
            </a:r>
          </a:p>
        </p:txBody>
      </p:sp>
      <p:pic>
        <p:nvPicPr>
          <p:cNvPr id="116" name="Picture 8" descr="C:\Users\antoine\AppData\Local\Microsoft\Windows\Temporary Internet Files\Content.IE5\WZG8ZIPE\493px-Soccer_field_-_empt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76844" y="950277"/>
            <a:ext cx="5064338" cy="681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4552" y="1916832"/>
            <a:ext cx="19451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prstClr val="black"/>
                </a:solidFill>
              </a:rPr>
              <a:t>Jeu</a:t>
            </a:r>
            <a:endParaRPr lang="fr-FR" b="1" u="sng" dirty="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641" y="2426675"/>
            <a:ext cx="223319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u="sng" dirty="0" smtClean="0">
                <a:solidFill>
                  <a:prstClr val="black"/>
                </a:solidFill>
              </a:rPr>
              <a:t>Consignes: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</a:rPr>
              <a:t>Pour </a:t>
            </a:r>
            <a:r>
              <a:rPr lang="fr-FR" sz="1200" dirty="0">
                <a:solidFill>
                  <a:prstClr val="black"/>
                </a:solidFill>
              </a:rPr>
              <a:t>l’équipe qui a le ballon </a:t>
            </a:r>
          </a:p>
          <a:p>
            <a:r>
              <a:rPr lang="fr-FR" sz="1200" dirty="0">
                <a:solidFill>
                  <a:prstClr val="black"/>
                </a:solidFill>
              </a:rPr>
              <a:t>b</a:t>
            </a:r>
            <a:r>
              <a:rPr lang="fr-FR" sz="1200" dirty="0" smtClean="0">
                <a:solidFill>
                  <a:prstClr val="black"/>
                </a:solidFill>
              </a:rPr>
              <a:t>ien occuper les zones et se démarquer</a:t>
            </a:r>
            <a:r>
              <a:rPr lang="fr-FR" sz="1200" dirty="0">
                <a:solidFill>
                  <a:prstClr val="black"/>
                </a:solidFill>
              </a:rPr>
              <a:t> </a:t>
            </a:r>
            <a:r>
              <a:rPr lang="fr-FR" sz="1200" dirty="0" smtClean="0">
                <a:solidFill>
                  <a:prstClr val="black"/>
                </a:solidFill>
              </a:rPr>
              <a:t>pour être disponible,</a:t>
            </a:r>
          </a:p>
          <a:p>
            <a:endParaRPr lang="fr-FR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</a:rPr>
              <a:t>Pour l’équipe qui défend resserrer du coté au le ballon ce trouve</a:t>
            </a:r>
          </a:p>
        </p:txBody>
      </p:sp>
      <p:sp>
        <p:nvSpPr>
          <p:cNvPr id="175" name="ZoneTexte 174"/>
          <p:cNvSpPr txBox="1"/>
          <p:nvPr/>
        </p:nvSpPr>
        <p:spPr>
          <a:xfrm>
            <a:off x="107504" y="5507940"/>
            <a:ext cx="19451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Temps :30’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20" name="Ellipse 219"/>
          <p:cNvSpPr/>
          <p:nvPr/>
        </p:nvSpPr>
        <p:spPr>
          <a:xfrm rot="10800000" flipV="1">
            <a:off x="4811678" y="4354253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1" name="Ellipse 220"/>
          <p:cNvSpPr/>
          <p:nvPr/>
        </p:nvSpPr>
        <p:spPr>
          <a:xfrm rot="10800000" flipV="1">
            <a:off x="5764682" y="2314842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2" name="Ellipse 221"/>
          <p:cNvSpPr/>
          <p:nvPr/>
        </p:nvSpPr>
        <p:spPr>
          <a:xfrm rot="10800000" flipV="1">
            <a:off x="6084168" y="4795517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3" name="Ellipse 222"/>
          <p:cNvSpPr/>
          <p:nvPr/>
        </p:nvSpPr>
        <p:spPr>
          <a:xfrm rot="10800000" flipV="1">
            <a:off x="6637695" y="3880697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4" name="Ellipse 223"/>
          <p:cNvSpPr/>
          <p:nvPr/>
        </p:nvSpPr>
        <p:spPr>
          <a:xfrm rot="10800000" flipV="1">
            <a:off x="7194112" y="4901742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5" name="Ellipse 224"/>
          <p:cNvSpPr/>
          <p:nvPr/>
        </p:nvSpPr>
        <p:spPr>
          <a:xfrm rot="10800000" flipV="1">
            <a:off x="7512047" y="2421067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7" name="Ellipse 226"/>
          <p:cNvSpPr/>
          <p:nvPr/>
        </p:nvSpPr>
        <p:spPr>
          <a:xfrm rot="10800000" flipV="1">
            <a:off x="6862192" y="4421878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8" name="Ellipse 227"/>
          <p:cNvSpPr/>
          <p:nvPr/>
        </p:nvSpPr>
        <p:spPr>
          <a:xfrm rot="10800000" flipV="1">
            <a:off x="5441411" y="5642923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9" name="Ellipse 228"/>
          <p:cNvSpPr/>
          <p:nvPr/>
        </p:nvSpPr>
        <p:spPr>
          <a:xfrm rot="10800000" flipV="1">
            <a:off x="6977659" y="5627867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0" name="Ellipse 229"/>
          <p:cNvSpPr/>
          <p:nvPr/>
        </p:nvSpPr>
        <p:spPr>
          <a:xfrm rot="10800000" flipV="1">
            <a:off x="5388510" y="3783406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2" name="Ellipse 231"/>
          <p:cNvSpPr/>
          <p:nvPr/>
        </p:nvSpPr>
        <p:spPr>
          <a:xfrm rot="10800000" flipV="1">
            <a:off x="7578314" y="3933810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3" name="Ellipse 232"/>
          <p:cNvSpPr/>
          <p:nvPr/>
        </p:nvSpPr>
        <p:spPr>
          <a:xfrm rot="10800000" flipV="1">
            <a:off x="8532440" y="4241877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4" name="Ellipse 233"/>
          <p:cNvSpPr/>
          <p:nvPr/>
        </p:nvSpPr>
        <p:spPr>
          <a:xfrm rot="10800000" flipV="1">
            <a:off x="5872097" y="5933706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5" name="Ellipse 234"/>
          <p:cNvSpPr/>
          <p:nvPr/>
        </p:nvSpPr>
        <p:spPr>
          <a:xfrm rot="10800000" flipV="1">
            <a:off x="5796137" y="4130541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6" name="Ellipse 235"/>
          <p:cNvSpPr/>
          <p:nvPr/>
        </p:nvSpPr>
        <p:spPr>
          <a:xfrm rot="10800000" flipV="1">
            <a:off x="7890110" y="5933706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7" name="Ellipse 236"/>
          <p:cNvSpPr/>
          <p:nvPr/>
        </p:nvSpPr>
        <p:spPr>
          <a:xfrm rot="10800000" flipV="1">
            <a:off x="2722883" y="4251090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38" name="Picture 3" descr="C:\Users\antoine\AppData\Local\Microsoft\Windows\Temporary Internet Files\Content.IE5\LDK3KDWD\Ballon_de_handbal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13" y="4348103"/>
            <a:ext cx="17585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9" name="Connecteur droit avec flèche 238"/>
          <p:cNvCxnSpPr/>
          <p:nvPr/>
        </p:nvCxnSpPr>
        <p:spPr>
          <a:xfrm flipH="1">
            <a:off x="7956376" y="4477245"/>
            <a:ext cx="544659" cy="14000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2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89</Words>
  <Application>Microsoft Office PowerPoint</Application>
  <PresentationFormat>Affichage à l'écran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</dc:creator>
  <cp:lastModifiedBy>Frédéric</cp:lastModifiedBy>
  <cp:revision>19</cp:revision>
  <cp:lastPrinted>2018-08-23T14:18:01Z</cp:lastPrinted>
  <dcterms:created xsi:type="dcterms:W3CDTF">2016-07-11T19:17:31Z</dcterms:created>
  <dcterms:modified xsi:type="dcterms:W3CDTF">2018-08-26T18:09:17Z</dcterms:modified>
</cp:coreProperties>
</file>