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7" r:id="rId3"/>
    <p:sldId id="266" r:id="rId4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171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8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14/12/2015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3684" y="953923"/>
            <a:ext cx="5064338" cy="6814076"/>
          </a:xfrm>
          <a:prstGeom prst="rect">
            <a:avLst/>
          </a:prstGeom>
          <a:solidFill>
            <a:srgbClr val="FFFF00"/>
          </a:solidFill>
          <a:extLst/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Echauffement un ballon chacun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des conduites diverses avec changement de direction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Et faire des échanges de ballon après avoir stopper celui-ci pendant ce temps l’éducateur enlève un ballon le joueur qui n’a plus de balle sort de la zone et exécute des jonglages en attendant les copains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15601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</a:t>
            </a:r>
            <a:r>
              <a:rPr lang="fr-FR" b="1" dirty="0" smtClean="0"/>
              <a:t>10’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 rot="10800000" flipV="1">
            <a:off x="3896507" y="457027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 rot="10800000">
            <a:off x="4043755" y="3458435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206301" y="2991377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Ellipse 129"/>
          <p:cNvSpPr/>
          <p:nvPr/>
        </p:nvSpPr>
        <p:spPr>
          <a:xfrm rot="10800000">
            <a:off x="3178020" y="2962806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4537865" y="405629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808672" y="5198929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5" name="Connecteur droit 124"/>
          <p:cNvCxnSpPr/>
          <p:nvPr/>
        </p:nvCxnSpPr>
        <p:spPr>
          <a:xfrm flipV="1">
            <a:off x="2843808" y="2280059"/>
            <a:ext cx="0" cy="42921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2843808" y="6545841"/>
            <a:ext cx="29868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>
            <a:off x="2843808" y="2295882"/>
            <a:ext cx="2986878" cy="20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 flipV="1">
            <a:off x="5825676" y="2316470"/>
            <a:ext cx="0" cy="4255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Ellipse 137"/>
          <p:cNvSpPr/>
          <p:nvPr/>
        </p:nvSpPr>
        <p:spPr>
          <a:xfrm rot="10800000" flipH="1" flipV="1">
            <a:off x="4982404" y="5733256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 rot="10800000" flipV="1">
            <a:off x="5261058" y="312899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 rot="10800000" flipH="1" flipV="1">
            <a:off x="5121731" y="4254736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 rot="10800000" flipH="1" flipV="1">
            <a:off x="4912741" y="4941168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 rot="10800000" flipH="1" flipV="1">
            <a:off x="3098914" y="4559099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5674408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 rot="10800000" flipV="1">
            <a:off x="3965317" y="244508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 rot="10800000" flipH="1" flipV="1">
            <a:off x="4644008" y="302277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 rot="10800000">
            <a:off x="4794042" y="2780928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 rot="10800000">
            <a:off x="5382878" y="3429000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5515410" y="556818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 rot="10800000">
            <a:off x="4337247" y="5138964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 rot="10800000">
            <a:off x="3310551" y="4162522"/>
            <a:ext cx="132531" cy="1199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598368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187610" y="4375540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399236" y="3596557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980465" y="4871241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44588" y="4141552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26045" y="4056297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713671" y="3120486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51624" y="3305960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74092" y="4607692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62772" y="5070154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403512" y="5236345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32754" y="5621296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371691" y="5466402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85586" y="5604021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06962" y="5948446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311004" y="4543401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377972" y="2885152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50478" y="2641935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758861" y="2641934"/>
            <a:ext cx="119083" cy="1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Triangle isocèle 171"/>
          <p:cNvSpPr/>
          <p:nvPr/>
        </p:nvSpPr>
        <p:spPr>
          <a:xfrm>
            <a:off x="4903257" y="2735765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Triangle isocèle 172"/>
          <p:cNvSpPr/>
          <p:nvPr/>
        </p:nvSpPr>
        <p:spPr>
          <a:xfrm>
            <a:off x="5307583" y="2740928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Triangle isocèle 173"/>
          <p:cNvSpPr/>
          <p:nvPr/>
        </p:nvSpPr>
        <p:spPr>
          <a:xfrm>
            <a:off x="3378610" y="2919782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Triangle isocèle 175"/>
          <p:cNvSpPr/>
          <p:nvPr/>
        </p:nvSpPr>
        <p:spPr>
          <a:xfrm>
            <a:off x="3656697" y="2735766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Triangle isocèle 176"/>
          <p:cNvSpPr/>
          <p:nvPr/>
        </p:nvSpPr>
        <p:spPr>
          <a:xfrm>
            <a:off x="3347864" y="5453181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Triangle isocèle 177"/>
          <p:cNvSpPr/>
          <p:nvPr/>
        </p:nvSpPr>
        <p:spPr>
          <a:xfrm>
            <a:off x="3625951" y="5269165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Triangle isocèle 178"/>
          <p:cNvSpPr/>
          <p:nvPr/>
        </p:nvSpPr>
        <p:spPr>
          <a:xfrm>
            <a:off x="4938057" y="5668777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Triangle isocèle 179"/>
          <p:cNvSpPr/>
          <p:nvPr/>
        </p:nvSpPr>
        <p:spPr>
          <a:xfrm>
            <a:off x="5216144" y="5484761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Triangle isocèle 180"/>
          <p:cNvSpPr/>
          <p:nvPr/>
        </p:nvSpPr>
        <p:spPr>
          <a:xfrm>
            <a:off x="6588224" y="266184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Triangle isocèle 181"/>
          <p:cNvSpPr/>
          <p:nvPr/>
        </p:nvSpPr>
        <p:spPr>
          <a:xfrm>
            <a:off x="7884368" y="266184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Triangle isocèle 182"/>
          <p:cNvSpPr/>
          <p:nvPr/>
        </p:nvSpPr>
        <p:spPr>
          <a:xfrm>
            <a:off x="7949852" y="38610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Triangle isocèle 183"/>
          <p:cNvSpPr/>
          <p:nvPr/>
        </p:nvSpPr>
        <p:spPr>
          <a:xfrm>
            <a:off x="6660232" y="386885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Triangle isocèle 184"/>
          <p:cNvSpPr/>
          <p:nvPr/>
        </p:nvSpPr>
        <p:spPr>
          <a:xfrm>
            <a:off x="6594748" y="50390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Triangle isocèle 185"/>
          <p:cNvSpPr/>
          <p:nvPr/>
        </p:nvSpPr>
        <p:spPr>
          <a:xfrm>
            <a:off x="7890892" y="50390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98518" y="1007189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2034" y="1926550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4552" y="2387498"/>
            <a:ext cx="2233192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 </a:t>
            </a:r>
            <a:r>
              <a:rPr lang="fr-FR" sz="1200" b="1" u="sng" dirty="0" smtClean="0"/>
              <a:t>dans la zone bleue: </a:t>
            </a:r>
            <a:endParaRPr lang="fr-FR" sz="1200" b="1" u="sng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deux </a:t>
            </a:r>
            <a:r>
              <a:rPr lang="fr-FR" sz="1200" dirty="0" smtClean="0"/>
              <a:t>groupes  5 contre 5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but est de passer en conduite de balle entre deux plots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Puis de réussir une passe pour un coéquipier entre les plots</a:t>
            </a:r>
          </a:p>
          <a:p>
            <a:r>
              <a:rPr lang="fr-FR" sz="1200" b="1" u="sng" dirty="0" smtClean="0"/>
              <a:t>Consignes zones des puces</a:t>
            </a:r>
          </a:p>
          <a:p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Les deux joueurs du centre doivent se diriger vers un joueur de l’extérieur qui n’a pas de ballon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Pendant ce temps les joueurs de l’extérieur doivent assurer des passes et va et des contrôles à l’extérieur des puces en un minimum de touches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Changer les joueurs du centre toutes les trois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791744" y="1916832"/>
            <a:ext cx="1476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</a:t>
            </a:r>
            <a:r>
              <a:rPr lang="fr-FR" b="1" dirty="0" smtClean="0"/>
              <a:t>20</a:t>
            </a:r>
            <a:r>
              <a:rPr lang="fr-FR" b="1" dirty="0" smtClean="0"/>
              <a:t>’x2</a:t>
            </a:r>
            <a:endParaRPr lang="fr-FR" b="1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843808" y="2280059"/>
            <a:ext cx="0" cy="42921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843808" y="6545841"/>
            <a:ext cx="29868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2843808" y="2295882"/>
            <a:ext cx="2986878" cy="20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V="1">
            <a:off x="5825676" y="2316470"/>
            <a:ext cx="0" cy="4255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riangle isocèle 123"/>
          <p:cNvSpPr/>
          <p:nvPr/>
        </p:nvSpPr>
        <p:spPr>
          <a:xfrm>
            <a:off x="4903257" y="2735765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5307583" y="2740928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riangle isocèle 125"/>
          <p:cNvSpPr/>
          <p:nvPr/>
        </p:nvSpPr>
        <p:spPr>
          <a:xfrm>
            <a:off x="3378610" y="2919782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Triangle isocèle 126"/>
          <p:cNvSpPr/>
          <p:nvPr/>
        </p:nvSpPr>
        <p:spPr>
          <a:xfrm>
            <a:off x="3656697" y="2735766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Triangle isocèle 127"/>
          <p:cNvSpPr/>
          <p:nvPr/>
        </p:nvSpPr>
        <p:spPr>
          <a:xfrm>
            <a:off x="3347864" y="5453181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Triangle isocèle 129"/>
          <p:cNvSpPr/>
          <p:nvPr/>
        </p:nvSpPr>
        <p:spPr>
          <a:xfrm>
            <a:off x="3625951" y="5269165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 rot="10800000" flipV="1">
            <a:off x="4877944" y="305551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5076056" y="350100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rot="10800000" flipV="1">
            <a:off x="4597970" y="54110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 rot="10800000" flipV="1">
            <a:off x="5004049" y="52669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 rot="10800000" flipV="1">
            <a:off x="3754024" y="310003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 rot="10800000" flipV="1">
            <a:off x="3886171" y="350100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 rot="10800000" flipV="1">
            <a:off x="3707905" y="490695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 rot="10800000" flipV="1">
            <a:off x="3995937" y="533899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 rot="10800000" flipV="1">
            <a:off x="4439469" y="425887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Triangle isocèle 147"/>
          <p:cNvSpPr/>
          <p:nvPr/>
        </p:nvSpPr>
        <p:spPr>
          <a:xfrm>
            <a:off x="4938057" y="5668777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Triangle isocèle 148"/>
          <p:cNvSpPr/>
          <p:nvPr/>
        </p:nvSpPr>
        <p:spPr>
          <a:xfrm>
            <a:off x="5216144" y="5484761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Triangle isocèle 149"/>
          <p:cNvSpPr/>
          <p:nvPr/>
        </p:nvSpPr>
        <p:spPr>
          <a:xfrm>
            <a:off x="6588224" y="266184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Triangle isocèle 150"/>
          <p:cNvSpPr/>
          <p:nvPr/>
        </p:nvSpPr>
        <p:spPr>
          <a:xfrm>
            <a:off x="7884368" y="266184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Triangle isocèle 153"/>
          <p:cNvSpPr/>
          <p:nvPr/>
        </p:nvSpPr>
        <p:spPr>
          <a:xfrm>
            <a:off x="7949852" y="38610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Triangle isocèle 154"/>
          <p:cNvSpPr/>
          <p:nvPr/>
        </p:nvSpPr>
        <p:spPr>
          <a:xfrm>
            <a:off x="6660232" y="386885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 rot="10800000" flipV="1">
            <a:off x="7164288" y="30053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 rot="10800000" flipV="1">
            <a:off x="6924642" y="441422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 rot="10800000" flipV="1">
            <a:off x="6348860" y="255561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 rot="10800000" flipV="1">
            <a:off x="6362882" y="400506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 rot="10800000" flipV="1">
            <a:off x="7818102" y="275309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Triangle isocèle 161"/>
          <p:cNvSpPr/>
          <p:nvPr/>
        </p:nvSpPr>
        <p:spPr>
          <a:xfrm>
            <a:off x="6594748" y="50390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Triangle isocèle 162"/>
          <p:cNvSpPr/>
          <p:nvPr/>
        </p:nvSpPr>
        <p:spPr>
          <a:xfrm>
            <a:off x="7890892" y="50390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 rot="10800000" flipV="1">
            <a:off x="6414046" y="511298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74915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05" y="3026833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58" y="424321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330" y="2674819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Ellipse 170"/>
          <p:cNvSpPr/>
          <p:nvPr/>
        </p:nvSpPr>
        <p:spPr>
          <a:xfrm rot="10800000" flipV="1">
            <a:off x="8156782" y="40044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 rot="10800000" flipV="1">
            <a:off x="8216780" y="511298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 rot="10800000" flipV="1">
            <a:off x="6382755" y="238756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8" name="Connecteur droit avec flèche 177"/>
          <p:cNvCxnSpPr/>
          <p:nvPr/>
        </p:nvCxnSpPr>
        <p:spPr>
          <a:xfrm>
            <a:off x="6376330" y="2796711"/>
            <a:ext cx="0" cy="1146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avec flèche 178"/>
          <p:cNvCxnSpPr/>
          <p:nvPr/>
        </p:nvCxnSpPr>
        <p:spPr>
          <a:xfrm>
            <a:off x="6515286" y="2744831"/>
            <a:ext cx="0" cy="119014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avec flèche 180"/>
          <p:cNvCxnSpPr/>
          <p:nvPr/>
        </p:nvCxnSpPr>
        <p:spPr>
          <a:xfrm flipV="1">
            <a:off x="7057173" y="3556254"/>
            <a:ext cx="372386" cy="7730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avec flèche 182"/>
          <p:cNvCxnSpPr/>
          <p:nvPr/>
        </p:nvCxnSpPr>
        <p:spPr>
          <a:xfrm flipH="1">
            <a:off x="7530198" y="3026833"/>
            <a:ext cx="365981" cy="598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/>
          <p:cNvCxnSpPr/>
          <p:nvPr/>
        </p:nvCxnSpPr>
        <p:spPr>
          <a:xfrm flipV="1">
            <a:off x="7429559" y="2883153"/>
            <a:ext cx="419852" cy="6527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9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une des deux équipe n’aura le droit qu’a une touche de balle et l’autre libre mais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les vingt dernières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:30’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3967560" y="577104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344</Words>
  <Application>Microsoft Office PowerPoint</Application>
  <PresentationFormat>Affichage à l'écran (4:3)</PresentationFormat>
  <Paragraphs>88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141</cp:revision>
  <cp:lastPrinted>2015-08-21T13:50:04Z</cp:lastPrinted>
  <dcterms:created xsi:type="dcterms:W3CDTF">2015-08-19T13:15:57Z</dcterms:created>
  <dcterms:modified xsi:type="dcterms:W3CDTF">2015-12-14T19:50:57Z</dcterms:modified>
</cp:coreProperties>
</file>