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9" r:id="rId3"/>
    <p:sldId id="270" r:id="rId4"/>
    <p:sldId id="267" r:id="rId5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612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14/02/2016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41525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Réaliser un stop balle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5 contre 4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Dans la zone bleue le joueur est inattaquable pour les deux équipes</a:t>
            </a: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00028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029250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3559685" y="66972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670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87230" y="940040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grpSp>
        <p:nvGrpSpPr>
          <p:cNvPr id="5" name="Groupe 4"/>
          <p:cNvGrpSpPr/>
          <p:nvPr/>
        </p:nvGrpSpPr>
        <p:grpSpPr>
          <a:xfrm>
            <a:off x="2751832" y="2249202"/>
            <a:ext cx="5232388" cy="2070094"/>
            <a:chOff x="2751832" y="2249202"/>
            <a:chExt cx="5232388" cy="2070094"/>
          </a:xfrm>
        </p:grpSpPr>
        <p:sp>
          <p:nvSpPr>
            <p:cNvPr id="173" name="Triangle isocèle 172"/>
            <p:cNvSpPr/>
            <p:nvPr/>
          </p:nvSpPr>
          <p:spPr>
            <a:xfrm>
              <a:off x="2751832" y="4243762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Triangle isocèle 181"/>
            <p:cNvSpPr/>
            <p:nvPr/>
          </p:nvSpPr>
          <p:spPr>
            <a:xfrm>
              <a:off x="3242701" y="4245373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>
              <a:off x="3692216" y="4245373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Triangle isocèle 186"/>
            <p:cNvSpPr/>
            <p:nvPr/>
          </p:nvSpPr>
          <p:spPr>
            <a:xfrm>
              <a:off x="4166699" y="4245373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Triangle isocèle 195"/>
            <p:cNvSpPr/>
            <p:nvPr/>
          </p:nvSpPr>
          <p:spPr>
            <a:xfrm>
              <a:off x="4644008" y="4245373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Triangle isocèle 196"/>
            <p:cNvSpPr/>
            <p:nvPr/>
          </p:nvSpPr>
          <p:spPr>
            <a:xfrm>
              <a:off x="5148064" y="4231932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Triangle isocèle 222"/>
            <p:cNvSpPr/>
            <p:nvPr/>
          </p:nvSpPr>
          <p:spPr>
            <a:xfrm>
              <a:off x="5675754" y="4231932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Triangle isocèle 223"/>
            <p:cNvSpPr/>
            <p:nvPr/>
          </p:nvSpPr>
          <p:spPr>
            <a:xfrm>
              <a:off x="3242710" y="3861048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Triangle isocèle 233"/>
            <p:cNvSpPr/>
            <p:nvPr/>
          </p:nvSpPr>
          <p:spPr>
            <a:xfrm>
              <a:off x="3242710" y="3429000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Triangle isocèle 235"/>
            <p:cNvSpPr/>
            <p:nvPr/>
          </p:nvSpPr>
          <p:spPr>
            <a:xfrm>
              <a:off x="3242710" y="285293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8" name="Triangle isocèle 237"/>
            <p:cNvSpPr/>
            <p:nvPr/>
          </p:nvSpPr>
          <p:spPr>
            <a:xfrm>
              <a:off x="3242710" y="2286164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4" name="Triangle isocèle 243"/>
            <p:cNvSpPr/>
            <p:nvPr/>
          </p:nvSpPr>
          <p:spPr>
            <a:xfrm>
              <a:off x="5138557" y="382408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5" name="Triangle isocèle 244"/>
            <p:cNvSpPr/>
            <p:nvPr/>
          </p:nvSpPr>
          <p:spPr>
            <a:xfrm>
              <a:off x="5138557" y="3392038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Triangle isocèle 245"/>
            <p:cNvSpPr/>
            <p:nvPr/>
          </p:nvSpPr>
          <p:spPr>
            <a:xfrm>
              <a:off x="5138557" y="2815974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Triangle isocèle 246"/>
            <p:cNvSpPr/>
            <p:nvPr/>
          </p:nvSpPr>
          <p:spPr>
            <a:xfrm>
              <a:off x="5138557" y="2249202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9" name="Ellipse 248"/>
            <p:cNvSpPr/>
            <p:nvPr/>
          </p:nvSpPr>
          <p:spPr>
            <a:xfrm rot="10800000">
              <a:off x="5449145" y="3250673"/>
              <a:ext cx="132531" cy="1135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Ellipse 251"/>
            <p:cNvSpPr/>
            <p:nvPr/>
          </p:nvSpPr>
          <p:spPr>
            <a:xfrm rot="10800000">
              <a:off x="4877944" y="2376440"/>
              <a:ext cx="132531" cy="1135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Ellipse 252"/>
            <p:cNvSpPr/>
            <p:nvPr/>
          </p:nvSpPr>
          <p:spPr>
            <a:xfrm rot="10800000">
              <a:off x="4775521" y="3930183"/>
              <a:ext cx="132531" cy="1135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Ellipse 253"/>
            <p:cNvSpPr/>
            <p:nvPr/>
          </p:nvSpPr>
          <p:spPr>
            <a:xfrm rot="10800000">
              <a:off x="4204320" y="3055950"/>
              <a:ext cx="132531" cy="1135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Ellipse 254"/>
            <p:cNvSpPr/>
            <p:nvPr/>
          </p:nvSpPr>
          <p:spPr>
            <a:xfrm rot="10800000">
              <a:off x="3878336" y="3054375"/>
              <a:ext cx="132531" cy="113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Ellipse 255"/>
            <p:cNvSpPr/>
            <p:nvPr/>
          </p:nvSpPr>
          <p:spPr>
            <a:xfrm rot="10800000">
              <a:off x="4512728" y="3930184"/>
              <a:ext cx="132531" cy="113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Ellipse 256"/>
            <p:cNvSpPr/>
            <p:nvPr/>
          </p:nvSpPr>
          <p:spPr>
            <a:xfrm rot="10800000">
              <a:off x="4709254" y="2346521"/>
              <a:ext cx="132531" cy="113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0" name="Ellipse 259"/>
            <p:cNvSpPr/>
            <p:nvPr/>
          </p:nvSpPr>
          <p:spPr>
            <a:xfrm rot="10800000">
              <a:off x="4857489" y="3105423"/>
              <a:ext cx="132531" cy="1135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61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9360" y="3171784"/>
              <a:ext cx="119083" cy="121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2" name="Ellipse 261"/>
            <p:cNvSpPr/>
            <p:nvPr/>
          </p:nvSpPr>
          <p:spPr>
            <a:xfrm rot="10800000">
              <a:off x="4577742" y="3293676"/>
              <a:ext cx="132531" cy="113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3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5137" y="2990808"/>
              <a:ext cx="119083" cy="121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8" name="Triangle isocèle 317"/>
          <p:cNvSpPr/>
          <p:nvPr/>
        </p:nvSpPr>
        <p:spPr>
          <a:xfrm>
            <a:off x="5768459" y="424376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Triangle isocèle 318"/>
          <p:cNvSpPr/>
          <p:nvPr/>
        </p:nvSpPr>
        <p:spPr>
          <a:xfrm>
            <a:off x="6259328" y="4245373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Triangle isocèle 319"/>
          <p:cNvSpPr/>
          <p:nvPr/>
        </p:nvSpPr>
        <p:spPr>
          <a:xfrm>
            <a:off x="6708843" y="424537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Triangle isocèle 320"/>
          <p:cNvSpPr/>
          <p:nvPr/>
        </p:nvSpPr>
        <p:spPr>
          <a:xfrm>
            <a:off x="7183326" y="424537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Triangle isocèle 321"/>
          <p:cNvSpPr/>
          <p:nvPr/>
        </p:nvSpPr>
        <p:spPr>
          <a:xfrm>
            <a:off x="7660635" y="424537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Triangle isocèle 322"/>
          <p:cNvSpPr/>
          <p:nvPr/>
        </p:nvSpPr>
        <p:spPr>
          <a:xfrm>
            <a:off x="8164691" y="423193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Triangle isocèle 323"/>
          <p:cNvSpPr/>
          <p:nvPr/>
        </p:nvSpPr>
        <p:spPr>
          <a:xfrm>
            <a:off x="8692381" y="423193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Triangle isocèle 324"/>
          <p:cNvSpPr/>
          <p:nvPr/>
        </p:nvSpPr>
        <p:spPr>
          <a:xfrm>
            <a:off x="6259337" y="386104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Triangle isocèle 325"/>
          <p:cNvSpPr/>
          <p:nvPr/>
        </p:nvSpPr>
        <p:spPr>
          <a:xfrm>
            <a:off x="6259337" y="342900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Triangle isocèle 326"/>
          <p:cNvSpPr/>
          <p:nvPr/>
        </p:nvSpPr>
        <p:spPr>
          <a:xfrm>
            <a:off x="6259337" y="285293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Triangle isocèle 327"/>
          <p:cNvSpPr/>
          <p:nvPr/>
        </p:nvSpPr>
        <p:spPr>
          <a:xfrm>
            <a:off x="6259337" y="228616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Triangle isocèle 328"/>
          <p:cNvSpPr/>
          <p:nvPr/>
        </p:nvSpPr>
        <p:spPr>
          <a:xfrm>
            <a:off x="8155184" y="382408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Triangle isocèle 329"/>
          <p:cNvSpPr/>
          <p:nvPr/>
        </p:nvSpPr>
        <p:spPr>
          <a:xfrm>
            <a:off x="8155184" y="339203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Triangle isocèle 330"/>
          <p:cNvSpPr/>
          <p:nvPr/>
        </p:nvSpPr>
        <p:spPr>
          <a:xfrm>
            <a:off x="8155184" y="281597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Triangle isocèle 331"/>
          <p:cNvSpPr/>
          <p:nvPr/>
        </p:nvSpPr>
        <p:spPr>
          <a:xfrm>
            <a:off x="8155184" y="224920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 rot="10800000">
            <a:off x="8465772" y="3250673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 rot="10800000">
            <a:off x="7894571" y="2376440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 rot="10800000">
            <a:off x="7792148" y="3930183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 rot="10800000">
            <a:off x="7220947" y="3055950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7" name="Ellipse 336"/>
          <p:cNvSpPr/>
          <p:nvPr/>
        </p:nvSpPr>
        <p:spPr>
          <a:xfrm rot="10800000">
            <a:off x="6894963" y="3054375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Ellipse 337"/>
          <p:cNvSpPr/>
          <p:nvPr/>
        </p:nvSpPr>
        <p:spPr>
          <a:xfrm rot="10800000">
            <a:off x="7529355" y="3930184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Ellipse 338"/>
          <p:cNvSpPr/>
          <p:nvPr/>
        </p:nvSpPr>
        <p:spPr>
          <a:xfrm rot="10800000">
            <a:off x="7725881" y="2346521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0" name="Ellipse 339"/>
          <p:cNvSpPr/>
          <p:nvPr/>
        </p:nvSpPr>
        <p:spPr>
          <a:xfrm rot="10800000">
            <a:off x="7874116" y="3105423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2" name="Ellipse 341"/>
          <p:cNvSpPr/>
          <p:nvPr/>
        </p:nvSpPr>
        <p:spPr>
          <a:xfrm rot="10800000">
            <a:off x="7594369" y="3293676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Triangle isocèle 343"/>
          <p:cNvSpPr/>
          <p:nvPr/>
        </p:nvSpPr>
        <p:spPr>
          <a:xfrm>
            <a:off x="3534653" y="530120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5" name="Triangle isocèle 344"/>
          <p:cNvSpPr/>
          <p:nvPr/>
        </p:nvSpPr>
        <p:spPr>
          <a:xfrm>
            <a:off x="2758960" y="530120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6" name="Triangle isocèle 345"/>
          <p:cNvSpPr/>
          <p:nvPr/>
        </p:nvSpPr>
        <p:spPr>
          <a:xfrm>
            <a:off x="2761003" y="626306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7" name="Triangle isocèle 346"/>
          <p:cNvSpPr/>
          <p:nvPr/>
        </p:nvSpPr>
        <p:spPr>
          <a:xfrm>
            <a:off x="3526044" y="626306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8" name="Triangle isocèle 347"/>
          <p:cNvSpPr/>
          <p:nvPr/>
        </p:nvSpPr>
        <p:spPr>
          <a:xfrm>
            <a:off x="5012002" y="529585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9" name="Triangle isocèle 348"/>
          <p:cNvSpPr/>
          <p:nvPr/>
        </p:nvSpPr>
        <p:spPr>
          <a:xfrm>
            <a:off x="4236309" y="529585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0" name="Triangle isocèle 349"/>
          <p:cNvSpPr/>
          <p:nvPr/>
        </p:nvSpPr>
        <p:spPr>
          <a:xfrm>
            <a:off x="4238352" y="625771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Triangle isocèle 350"/>
          <p:cNvSpPr/>
          <p:nvPr/>
        </p:nvSpPr>
        <p:spPr>
          <a:xfrm>
            <a:off x="5003393" y="625771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2" name="Triangle isocèle 351"/>
          <p:cNvSpPr/>
          <p:nvPr/>
        </p:nvSpPr>
        <p:spPr>
          <a:xfrm>
            <a:off x="6708843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3" name="Triangle isocèle 352"/>
          <p:cNvSpPr/>
          <p:nvPr/>
        </p:nvSpPr>
        <p:spPr>
          <a:xfrm>
            <a:off x="5933150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4" name="Triangle isocèle 353"/>
          <p:cNvSpPr/>
          <p:nvPr/>
        </p:nvSpPr>
        <p:spPr>
          <a:xfrm>
            <a:off x="5935193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5" name="Triangle isocèle 354"/>
          <p:cNvSpPr/>
          <p:nvPr/>
        </p:nvSpPr>
        <p:spPr>
          <a:xfrm>
            <a:off x="6700234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6" name="Triangle isocèle 355"/>
          <p:cNvSpPr/>
          <p:nvPr/>
        </p:nvSpPr>
        <p:spPr>
          <a:xfrm>
            <a:off x="8691432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7" name="Triangle isocèle 356"/>
          <p:cNvSpPr/>
          <p:nvPr/>
        </p:nvSpPr>
        <p:spPr>
          <a:xfrm>
            <a:off x="7915739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8" name="Triangle isocèle 357"/>
          <p:cNvSpPr/>
          <p:nvPr/>
        </p:nvSpPr>
        <p:spPr>
          <a:xfrm>
            <a:off x="7917782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Triangle isocèle 358"/>
          <p:cNvSpPr/>
          <p:nvPr/>
        </p:nvSpPr>
        <p:spPr>
          <a:xfrm>
            <a:off x="8682823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41525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Premier temps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joueur conduit le ballon au centre du carré puis  fais la passe en face et se replace derrière le joueur se situant à gauche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Deuxième temps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joueur qui reçoit le ballon doit effectuer une passe dosée pour le joueur venant de sa droite qui fait un appel vers le centre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Et ainsi de suite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sur la gauche pendant dix minutes puis sur la droite idem</a:t>
            </a: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00028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029250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3559685" y="66972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670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87230" y="912259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360" name="Ellipse 359"/>
          <p:cNvSpPr/>
          <p:nvPr/>
        </p:nvSpPr>
        <p:spPr>
          <a:xfrm rot="10800000">
            <a:off x="8028385" y="5331723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Ellipse 360"/>
          <p:cNvSpPr/>
          <p:nvPr/>
        </p:nvSpPr>
        <p:spPr>
          <a:xfrm rot="10800000">
            <a:off x="5840467" y="5204033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Triangle isocèle 343"/>
          <p:cNvSpPr/>
          <p:nvPr/>
        </p:nvSpPr>
        <p:spPr>
          <a:xfrm>
            <a:off x="3534653" y="530120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5" name="Triangle isocèle 344"/>
          <p:cNvSpPr/>
          <p:nvPr/>
        </p:nvSpPr>
        <p:spPr>
          <a:xfrm>
            <a:off x="2758960" y="530120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6" name="Triangle isocèle 345"/>
          <p:cNvSpPr/>
          <p:nvPr/>
        </p:nvSpPr>
        <p:spPr>
          <a:xfrm>
            <a:off x="2761003" y="626306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7" name="Triangle isocèle 346"/>
          <p:cNvSpPr/>
          <p:nvPr/>
        </p:nvSpPr>
        <p:spPr>
          <a:xfrm>
            <a:off x="3526044" y="626306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8" name="Triangle isocèle 347"/>
          <p:cNvSpPr/>
          <p:nvPr/>
        </p:nvSpPr>
        <p:spPr>
          <a:xfrm>
            <a:off x="5012002" y="529585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9" name="Triangle isocèle 348"/>
          <p:cNvSpPr/>
          <p:nvPr/>
        </p:nvSpPr>
        <p:spPr>
          <a:xfrm>
            <a:off x="4236309" y="5295852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0" name="Triangle isocèle 349"/>
          <p:cNvSpPr/>
          <p:nvPr/>
        </p:nvSpPr>
        <p:spPr>
          <a:xfrm>
            <a:off x="4238352" y="625771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Triangle isocèle 350"/>
          <p:cNvSpPr/>
          <p:nvPr/>
        </p:nvSpPr>
        <p:spPr>
          <a:xfrm>
            <a:off x="5003393" y="625771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2" name="Triangle isocèle 351"/>
          <p:cNvSpPr/>
          <p:nvPr/>
        </p:nvSpPr>
        <p:spPr>
          <a:xfrm>
            <a:off x="6708843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3" name="Triangle isocèle 352"/>
          <p:cNvSpPr/>
          <p:nvPr/>
        </p:nvSpPr>
        <p:spPr>
          <a:xfrm>
            <a:off x="5933150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4" name="Triangle isocèle 353"/>
          <p:cNvSpPr/>
          <p:nvPr/>
        </p:nvSpPr>
        <p:spPr>
          <a:xfrm>
            <a:off x="5935193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5" name="Triangle isocèle 354"/>
          <p:cNvSpPr/>
          <p:nvPr/>
        </p:nvSpPr>
        <p:spPr>
          <a:xfrm>
            <a:off x="6700234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6" name="Triangle isocèle 355"/>
          <p:cNvSpPr/>
          <p:nvPr/>
        </p:nvSpPr>
        <p:spPr>
          <a:xfrm>
            <a:off x="8691432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7" name="Triangle isocèle 356"/>
          <p:cNvSpPr/>
          <p:nvPr/>
        </p:nvSpPr>
        <p:spPr>
          <a:xfrm>
            <a:off x="7915739" y="529049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8" name="Triangle isocèle 357"/>
          <p:cNvSpPr/>
          <p:nvPr/>
        </p:nvSpPr>
        <p:spPr>
          <a:xfrm>
            <a:off x="7917782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Triangle isocèle 358"/>
          <p:cNvSpPr/>
          <p:nvPr/>
        </p:nvSpPr>
        <p:spPr>
          <a:xfrm>
            <a:off x="8682823" y="625235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Ellipse 363"/>
          <p:cNvSpPr/>
          <p:nvPr/>
        </p:nvSpPr>
        <p:spPr>
          <a:xfrm rot="10800000">
            <a:off x="8007735" y="6136177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 rot="10800000">
            <a:off x="8610259" y="5338169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 rot="10800000">
            <a:off x="8589609" y="6142623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 rot="10800000">
            <a:off x="8580877" y="5176996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335" y="6041633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Ellipse 368"/>
          <p:cNvSpPr/>
          <p:nvPr/>
        </p:nvSpPr>
        <p:spPr>
          <a:xfrm rot="10800000">
            <a:off x="6005158" y="5375131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 rot="10800000">
            <a:off x="6630212" y="5375132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 rot="10800000">
            <a:off x="6651563" y="6148333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 rot="10800000">
            <a:off x="5998335" y="6121435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501" y="5455865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0" name="Connecteur droit avec flèche 159"/>
          <p:cNvCxnSpPr/>
          <p:nvPr/>
        </p:nvCxnSpPr>
        <p:spPr>
          <a:xfrm>
            <a:off x="6187909" y="5535954"/>
            <a:ext cx="184291" cy="21997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endCxn id="371" idx="7"/>
          </p:cNvCxnSpPr>
          <p:nvPr/>
        </p:nvCxnSpPr>
        <p:spPr>
          <a:xfrm>
            <a:off x="6334110" y="5805264"/>
            <a:ext cx="336862" cy="4399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endCxn id="370" idx="0"/>
          </p:cNvCxnSpPr>
          <p:nvPr/>
        </p:nvCxnSpPr>
        <p:spPr>
          <a:xfrm flipV="1">
            <a:off x="6414673" y="5488632"/>
            <a:ext cx="281804" cy="2672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/>
          <p:nvPr/>
        </p:nvCxnSpPr>
        <p:spPr>
          <a:xfrm flipH="1">
            <a:off x="8316416" y="5437605"/>
            <a:ext cx="274261" cy="29565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/>
          <p:cNvCxnSpPr>
            <a:stCxn id="368" idx="1"/>
          </p:cNvCxnSpPr>
          <p:nvPr/>
        </p:nvCxnSpPr>
        <p:spPr>
          <a:xfrm flipH="1" flipV="1">
            <a:off x="8244408" y="5733256"/>
            <a:ext cx="276927" cy="3693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/>
          <p:nvPr/>
        </p:nvCxnSpPr>
        <p:spPr>
          <a:xfrm flipH="1">
            <a:off x="8059755" y="5757797"/>
            <a:ext cx="184654" cy="3447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/>
          <p:cNvCxnSpPr/>
          <p:nvPr/>
        </p:nvCxnSpPr>
        <p:spPr>
          <a:xfrm>
            <a:off x="8382871" y="5733256"/>
            <a:ext cx="330537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9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41525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Conserver pour déséquilibrer la défense qui est en infériorité numérique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Si les défenseurs récupèrent la balle ils doivent trouver l’éducateur en source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Lorsque le gardien récupère le ballon il doit repartir avec un défenseur</a:t>
            </a: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00028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029250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3559685" y="66972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670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4793" y="1021504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325" name="Triangle isocèle 324"/>
          <p:cNvSpPr/>
          <p:nvPr/>
        </p:nvSpPr>
        <p:spPr>
          <a:xfrm>
            <a:off x="6259337" y="386104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Triangle isocèle 325"/>
          <p:cNvSpPr/>
          <p:nvPr/>
        </p:nvSpPr>
        <p:spPr>
          <a:xfrm>
            <a:off x="6259337" y="342900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Triangle isocèle 326"/>
          <p:cNvSpPr/>
          <p:nvPr/>
        </p:nvSpPr>
        <p:spPr>
          <a:xfrm>
            <a:off x="6259337" y="285293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Triangle isocèle 327"/>
          <p:cNvSpPr/>
          <p:nvPr/>
        </p:nvSpPr>
        <p:spPr>
          <a:xfrm>
            <a:off x="6259337" y="228616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Triangle isocèle 328"/>
          <p:cNvSpPr/>
          <p:nvPr/>
        </p:nvSpPr>
        <p:spPr>
          <a:xfrm>
            <a:off x="6259337" y="616530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Triangle isocèle 329"/>
          <p:cNvSpPr/>
          <p:nvPr/>
        </p:nvSpPr>
        <p:spPr>
          <a:xfrm>
            <a:off x="6259337" y="573325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Triangle isocèle 330"/>
          <p:cNvSpPr/>
          <p:nvPr/>
        </p:nvSpPr>
        <p:spPr>
          <a:xfrm>
            <a:off x="6259337" y="515719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Triangle isocèle 331"/>
          <p:cNvSpPr/>
          <p:nvPr/>
        </p:nvSpPr>
        <p:spPr>
          <a:xfrm>
            <a:off x="6259337" y="459042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 rot="10800000">
            <a:off x="8748464" y="4290327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 rot="10800000">
            <a:off x="7960836" y="5231115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 rot="10800000">
            <a:off x="7681523" y="4201452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7" name="Ellipse 336"/>
          <p:cNvSpPr/>
          <p:nvPr/>
        </p:nvSpPr>
        <p:spPr>
          <a:xfrm rot="10800000">
            <a:off x="6894963" y="3054375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Ellipse 337"/>
          <p:cNvSpPr/>
          <p:nvPr/>
        </p:nvSpPr>
        <p:spPr>
          <a:xfrm rot="10800000">
            <a:off x="7247781" y="4258202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Ellipse 338"/>
          <p:cNvSpPr/>
          <p:nvPr/>
        </p:nvSpPr>
        <p:spPr>
          <a:xfrm rot="10800000">
            <a:off x="7725881" y="2346521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0" name="Ellipse 339"/>
          <p:cNvSpPr/>
          <p:nvPr/>
        </p:nvSpPr>
        <p:spPr>
          <a:xfrm rot="10800000">
            <a:off x="7894571" y="3291301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2" name="Ellipse 341"/>
          <p:cNvSpPr/>
          <p:nvPr/>
        </p:nvSpPr>
        <p:spPr>
          <a:xfrm rot="10800000">
            <a:off x="7594369" y="3293676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 rot="10800000">
            <a:off x="7536903" y="6231192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494" y="317411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1" name="Connecteur droit avec flèche 150"/>
          <p:cNvCxnSpPr/>
          <p:nvPr/>
        </p:nvCxnSpPr>
        <p:spPr>
          <a:xfrm flipV="1">
            <a:off x="7063134" y="2460021"/>
            <a:ext cx="663766" cy="7141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lipse 152"/>
          <p:cNvSpPr/>
          <p:nvPr/>
        </p:nvSpPr>
        <p:spPr>
          <a:xfrm rot="10800000">
            <a:off x="5868145" y="4088479"/>
            <a:ext cx="247177" cy="2264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780" y="3966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191" y="385267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308" y="4542451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19" y="442854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Triangle isocèle 157"/>
          <p:cNvSpPr/>
          <p:nvPr/>
        </p:nvSpPr>
        <p:spPr>
          <a:xfrm>
            <a:off x="5148064" y="3921130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Triangle isocèle 158"/>
          <p:cNvSpPr/>
          <p:nvPr/>
        </p:nvSpPr>
        <p:spPr>
          <a:xfrm>
            <a:off x="5148064" y="348908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Triangle isocèle 159"/>
          <p:cNvSpPr/>
          <p:nvPr/>
        </p:nvSpPr>
        <p:spPr>
          <a:xfrm>
            <a:off x="5148064" y="29130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Triangle isocèle 160"/>
          <p:cNvSpPr/>
          <p:nvPr/>
        </p:nvSpPr>
        <p:spPr>
          <a:xfrm>
            <a:off x="5148064" y="234624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Triangle isocèle 161"/>
          <p:cNvSpPr/>
          <p:nvPr/>
        </p:nvSpPr>
        <p:spPr>
          <a:xfrm>
            <a:off x="5148064" y="6225386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Triangle isocèle 162"/>
          <p:cNvSpPr/>
          <p:nvPr/>
        </p:nvSpPr>
        <p:spPr>
          <a:xfrm>
            <a:off x="5148064" y="579333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Triangle isocèle 164"/>
          <p:cNvSpPr/>
          <p:nvPr/>
        </p:nvSpPr>
        <p:spPr>
          <a:xfrm>
            <a:off x="5148064" y="5217274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Triangle isocèle 165"/>
          <p:cNvSpPr/>
          <p:nvPr/>
        </p:nvSpPr>
        <p:spPr>
          <a:xfrm>
            <a:off x="5148064" y="4650502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 rot="10800000">
            <a:off x="5521282" y="3412806"/>
            <a:ext cx="247177" cy="2264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917" y="3290914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28" y="3177005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45" y="386677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856" y="3752869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Ellipse 171"/>
          <p:cNvSpPr/>
          <p:nvPr/>
        </p:nvSpPr>
        <p:spPr>
          <a:xfrm rot="10800000">
            <a:off x="3309397" y="3553609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 rot="10800000">
            <a:off x="3662215" y="4757436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 rot="10800000">
            <a:off x="4008803" y="3792910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92" y="3677106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Ellipse 177"/>
          <p:cNvSpPr/>
          <p:nvPr/>
        </p:nvSpPr>
        <p:spPr>
          <a:xfrm rot="10800000">
            <a:off x="4716017" y="4221088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 rot="10800000">
            <a:off x="3779912" y="6381328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 rot="10800000">
            <a:off x="4046701" y="4827667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 rot="10800000">
            <a:off x="4259749" y="2132856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 rot="10800000">
            <a:off x="4336271" y="3370134"/>
            <a:ext cx="132531" cy="113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5" name="Connecteur droit avec flèche 184"/>
          <p:cNvCxnSpPr/>
          <p:nvPr/>
        </p:nvCxnSpPr>
        <p:spPr>
          <a:xfrm flipV="1">
            <a:off x="4233607" y="3553609"/>
            <a:ext cx="1258249" cy="26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lipse 185"/>
          <p:cNvSpPr/>
          <p:nvPr/>
        </p:nvSpPr>
        <p:spPr>
          <a:xfrm rot="10800000">
            <a:off x="2717563" y="4347078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9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</a:t>
            </a:r>
            <a:r>
              <a:rPr lang="fr-FR" sz="1200" b="1" u="sng" dirty="0" err="1" smtClean="0"/>
              <a:t>quatres</a:t>
            </a:r>
            <a:r>
              <a:rPr lang="fr-FR" sz="1200" b="1" u="sng" dirty="0" smtClean="0"/>
              <a:t> 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suivant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total de joueurs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:40’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223445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231557" y="41868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447581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516217" y="411486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3779912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3131841" y="224265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380313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578314" y="44911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148" y="407707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V="1">
            <a:off x="2877074" y="2398419"/>
            <a:ext cx="280428" cy="17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4295453" y="50131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 flipV="1">
            <a:off x="5297822" y="2398419"/>
            <a:ext cx="216024" cy="176955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H="1" flipV="1">
            <a:off x="5364088" y="4327200"/>
            <a:ext cx="149758" cy="18038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356</Words>
  <Application>Microsoft Office PowerPoint</Application>
  <PresentationFormat>Affichage à l'écran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196</cp:revision>
  <cp:lastPrinted>2015-08-21T13:50:04Z</cp:lastPrinted>
  <dcterms:created xsi:type="dcterms:W3CDTF">2015-08-19T13:15:57Z</dcterms:created>
  <dcterms:modified xsi:type="dcterms:W3CDTF">2016-02-14T16:22:07Z</dcterms:modified>
</cp:coreProperties>
</file>