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AC720-F74A-41A9-96C9-BFF4AB4EEB11}" type="datetimeFigureOut">
              <a:rPr lang="fr-FR" smtClean="0"/>
              <a:t>23/01/2014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B8E7D-A12E-4D8E-89A1-21A126B4DEF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SEMAINE 25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C1F2E-BDB5-4AE5-8A7E-9CCF9388449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2579-4E50-4A0B-9A19-AEA5A0C87932}" type="datetimeFigureOut">
              <a:rPr lang="fr-FR" smtClean="0"/>
              <a:t>23/01/2014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54-F801-4558-ABAA-05E1E18260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2579-4E50-4A0B-9A19-AEA5A0C87932}" type="datetimeFigureOut">
              <a:rPr lang="fr-FR" smtClean="0"/>
              <a:t>23/01/2014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54-F801-4558-ABAA-05E1E18260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2579-4E50-4A0B-9A19-AEA5A0C87932}" type="datetimeFigureOut">
              <a:rPr lang="fr-FR" smtClean="0"/>
              <a:t>23/01/2014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54-F801-4558-ABAA-05E1E18260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2579-4E50-4A0B-9A19-AEA5A0C87932}" type="datetimeFigureOut">
              <a:rPr lang="fr-FR" smtClean="0"/>
              <a:t>23/01/2014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54-F801-4558-ABAA-05E1E18260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2579-4E50-4A0B-9A19-AEA5A0C87932}" type="datetimeFigureOut">
              <a:rPr lang="fr-FR" smtClean="0"/>
              <a:t>23/01/2014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54-F801-4558-ABAA-05E1E18260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2579-4E50-4A0B-9A19-AEA5A0C87932}" type="datetimeFigureOut">
              <a:rPr lang="fr-FR" smtClean="0"/>
              <a:t>23/01/2014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54-F801-4558-ABAA-05E1E18260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2579-4E50-4A0B-9A19-AEA5A0C87932}" type="datetimeFigureOut">
              <a:rPr lang="fr-FR" smtClean="0"/>
              <a:t>23/01/2014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54-F801-4558-ABAA-05E1E18260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2579-4E50-4A0B-9A19-AEA5A0C87932}" type="datetimeFigureOut">
              <a:rPr lang="fr-FR" smtClean="0"/>
              <a:t>23/01/2014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54-F801-4558-ABAA-05E1E18260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2579-4E50-4A0B-9A19-AEA5A0C87932}" type="datetimeFigureOut">
              <a:rPr lang="fr-FR" smtClean="0"/>
              <a:t>23/01/2014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54-F801-4558-ABAA-05E1E18260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2579-4E50-4A0B-9A19-AEA5A0C87932}" type="datetimeFigureOut">
              <a:rPr lang="fr-FR" smtClean="0"/>
              <a:t>23/01/2014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54-F801-4558-ABAA-05E1E18260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2579-4E50-4A0B-9A19-AEA5A0C87932}" type="datetimeFigureOut">
              <a:rPr lang="fr-FR" smtClean="0"/>
              <a:t>23/01/2014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E1854-F801-4558-ABAA-05E1E18260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22579-4E50-4A0B-9A19-AEA5A0C87932}" type="datetimeFigureOut">
              <a:rPr lang="fr-FR" smtClean="0"/>
              <a:t>23/01/2014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E1854-F801-4558-ABAA-05E1E18260D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39"/>
          <p:cNvGrpSpPr/>
          <p:nvPr/>
        </p:nvGrpSpPr>
        <p:grpSpPr>
          <a:xfrm>
            <a:off x="71406" y="285728"/>
            <a:ext cx="900000" cy="6336000"/>
            <a:chOff x="152400" y="152400"/>
            <a:chExt cx="1600259" cy="6491310"/>
          </a:xfrm>
        </p:grpSpPr>
        <p:sp>
          <p:nvSpPr>
            <p:cNvPr id="41" name="Rectangle 94"/>
            <p:cNvSpPr>
              <a:spLocks noChangeArrowheads="1"/>
            </p:cNvSpPr>
            <p:nvPr/>
          </p:nvSpPr>
          <p:spPr bwMode="auto">
            <a:xfrm>
              <a:off x="152400" y="152400"/>
              <a:ext cx="1600259" cy="64913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dirty="0">
                <a:latin typeface="Calibri" pitchFamily="34" charset="0"/>
              </a:endParaRPr>
            </a:p>
          </p:txBody>
        </p:sp>
        <p:sp>
          <p:nvSpPr>
            <p:cNvPr id="43" name="Rectangle 161"/>
            <p:cNvSpPr>
              <a:spLocks noChangeArrowheads="1"/>
            </p:cNvSpPr>
            <p:nvPr/>
          </p:nvSpPr>
          <p:spPr bwMode="auto">
            <a:xfrm>
              <a:off x="644787" y="2647834"/>
              <a:ext cx="596975" cy="28575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44" name="Rectangle 161"/>
            <p:cNvSpPr>
              <a:spLocks noChangeArrowheads="1"/>
            </p:cNvSpPr>
            <p:nvPr/>
          </p:nvSpPr>
          <p:spPr bwMode="auto">
            <a:xfrm>
              <a:off x="204419" y="2137261"/>
              <a:ext cx="147223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200" b="1" u="sng" dirty="0" smtClean="0">
                  <a:latin typeface="Calibri" pitchFamily="34" charset="0"/>
                </a:rPr>
                <a:t>Terrain Espérance</a:t>
              </a:r>
              <a:endParaRPr lang="fr-FR" sz="1200" b="1" u="sng" dirty="0">
                <a:latin typeface="Calibri" pitchFamily="34" charset="0"/>
              </a:endParaRPr>
            </a:p>
          </p:txBody>
        </p:sp>
        <p:sp>
          <p:nvSpPr>
            <p:cNvPr id="45" name="Rectangle 161"/>
            <p:cNvSpPr>
              <a:spLocks noChangeArrowheads="1"/>
            </p:cNvSpPr>
            <p:nvPr/>
          </p:nvSpPr>
          <p:spPr bwMode="auto">
            <a:xfrm>
              <a:off x="269429" y="3233347"/>
              <a:ext cx="1280207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200" b="1" u="sng" dirty="0" smtClean="0">
                  <a:latin typeface="Calibri" pitchFamily="34" charset="0"/>
                </a:rPr>
                <a:t>Terrains Cézeaux</a:t>
              </a:r>
              <a:endParaRPr lang="fr-FR" sz="1200" b="1" u="sng" dirty="0">
                <a:latin typeface="Calibri" pitchFamily="34" charset="0"/>
              </a:endParaRPr>
            </a:p>
          </p:txBody>
        </p:sp>
        <p:grpSp>
          <p:nvGrpSpPr>
            <p:cNvPr id="3" name="Groupe 44"/>
            <p:cNvGrpSpPr/>
            <p:nvPr/>
          </p:nvGrpSpPr>
          <p:grpSpPr>
            <a:xfrm>
              <a:off x="508665" y="4257995"/>
              <a:ext cx="845570" cy="285752"/>
              <a:chOff x="548808" y="2757797"/>
              <a:chExt cx="960876" cy="285752"/>
            </a:xfrm>
          </p:grpSpPr>
          <p:sp>
            <p:nvSpPr>
              <p:cNvPr id="57" name="Rectangle 98"/>
              <p:cNvSpPr>
                <a:spLocks noChangeArrowheads="1"/>
              </p:cNvSpPr>
              <p:nvPr/>
            </p:nvSpPr>
            <p:spPr bwMode="auto">
              <a:xfrm>
                <a:off x="831303" y="2757797"/>
                <a:ext cx="678381" cy="28575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 dirty="0">
                  <a:latin typeface="Calibri" pitchFamily="34" charset="0"/>
                </a:endParaRPr>
              </a:p>
            </p:txBody>
          </p:sp>
          <p:sp>
            <p:nvSpPr>
              <p:cNvPr id="58" name="Rectangle 98"/>
              <p:cNvSpPr>
                <a:spLocks noChangeArrowheads="1"/>
              </p:cNvSpPr>
              <p:nvPr/>
            </p:nvSpPr>
            <p:spPr bwMode="auto">
              <a:xfrm>
                <a:off x="548808" y="2757797"/>
                <a:ext cx="357190" cy="28575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T4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e 46"/>
            <p:cNvGrpSpPr/>
            <p:nvPr/>
          </p:nvGrpSpPr>
          <p:grpSpPr>
            <a:xfrm>
              <a:off x="508665" y="3745671"/>
              <a:ext cx="845570" cy="285752"/>
              <a:chOff x="548808" y="2602663"/>
              <a:chExt cx="960876" cy="285752"/>
            </a:xfrm>
          </p:grpSpPr>
          <p:sp>
            <p:nvSpPr>
              <p:cNvPr id="55" name="Rectangle 105"/>
              <p:cNvSpPr>
                <a:spLocks noChangeArrowheads="1"/>
              </p:cNvSpPr>
              <p:nvPr/>
            </p:nvSpPr>
            <p:spPr bwMode="auto">
              <a:xfrm>
                <a:off x="831303" y="2602663"/>
                <a:ext cx="678381" cy="285752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 sz="1400" dirty="0">
                  <a:latin typeface="Calibri" pitchFamily="34" charset="0"/>
                </a:endParaRPr>
              </a:p>
            </p:txBody>
          </p:sp>
          <p:sp>
            <p:nvSpPr>
              <p:cNvPr id="56" name="Rectangle 105"/>
              <p:cNvSpPr>
                <a:spLocks noChangeArrowheads="1"/>
              </p:cNvSpPr>
              <p:nvPr/>
            </p:nvSpPr>
            <p:spPr bwMode="auto">
              <a:xfrm>
                <a:off x="548808" y="2602663"/>
                <a:ext cx="357190" cy="285752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T1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grpSp>
          <p:nvGrpSpPr>
            <p:cNvPr id="5" name="Groupe 48"/>
            <p:cNvGrpSpPr/>
            <p:nvPr/>
          </p:nvGrpSpPr>
          <p:grpSpPr>
            <a:xfrm>
              <a:off x="508665" y="4770318"/>
              <a:ext cx="845570" cy="285752"/>
              <a:chOff x="548808" y="3698748"/>
              <a:chExt cx="960876" cy="285752"/>
            </a:xfrm>
          </p:grpSpPr>
          <p:sp>
            <p:nvSpPr>
              <p:cNvPr id="53" name="Rectangle 99"/>
              <p:cNvSpPr>
                <a:spLocks noChangeArrowheads="1"/>
              </p:cNvSpPr>
              <p:nvPr/>
            </p:nvSpPr>
            <p:spPr bwMode="auto">
              <a:xfrm>
                <a:off x="831303" y="3698748"/>
                <a:ext cx="678381" cy="28575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 dirty="0">
                  <a:latin typeface="Calibri" pitchFamily="34" charset="0"/>
                </a:endParaRPr>
              </a:p>
            </p:txBody>
          </p:sp>
          <p:sp>
            <p:nvSpPr>
              <p:cNvPr id="54" name="Rectangle 99"/>
              <p:cNvSpPr>
                <a:spLocks noChangeArrowheads="1"/>
              </p:cNvSpPr>
              <p:nvPr/>
            </p:nvSpPr>
            <p:spPr bwMode="auto">
              <a:xfrm>
                <a:off x="548808" y="3698748"/>
                <a:ext cx="357190" cy="28575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T5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sp>
          <p:nvSpPr>
            <p:cNvPr id="50" name="Rectangle 161"/>
            <p:cNvSpPr>
              <a:spLocks noChangeArrowheads="1"/>
            </p:cNvSpPr>
            <p:nvPr/>
          </p:nvSpPr>
          <p:spPr bwMode="auto">
            <a:xfrm>
              <a:off x="275497" y="5348827"/>
              <a:ext cx="1354064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400" b="1" u="sng" dirty="0" smtClean="0">
                  <a:latin typeface="Calibri" pitchFamily="34" charset="0"/>
                </a:rPr>
                <a:t>Matchs </a:t>
              </a:r>
              <a:r>
                <a:rPr lang="fr-FR" sz="1400" b="1" u="sng" dirty="0" err="1" smtClean="0">
                  <a:latin typeface="Calibri" pitchFamily="34" charset="0"/>
                </a:rPr>
                <a:t>ext</a:t>
              </a:r>
              <a:endParaRPr lang="fr-FR" sz="1400" b="1" u="sng" dirty="0">
                <a:latin typeface="Calibri" pitchFamily="34" charset="0"/>
              </a:endParaRPr>
            </a:p>
          </p:txBody>
        </p:sp>
        <p:sp>
          <p:nvSpPr>
            <p:cNvPr id="51" name="Rectangle 119"/>
            <p:cNvSpPr>
              <a:spLocks noChangeArrowheads="1"/>
            </p:cNvSpPr>
            <p:nvPr/>
          </p:nvSpPr>
          <p:spPr bwMode="auto">
            <a:xfrm>
              <a:off x="644787" y="6014533"/>
              <a:ext cx="671287" cy="285752"/>
            </a:xfrm>
            <a:prstGeom prst="rect">
              <a:avLst/>
            </a:prstGeom>
            <a:solidFill>
              <a:srgbClr val="FFE7E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52" name="Rectangle 161"/>
            <p:cNvSpPr>
              <a:spLocks noChangeArrowheads="1"/>
            </p:cNvSpPr>
            <p:nvPr/>
          </p:nvSpPr>
          <p:spPr bwMode="auto">
            <a:xfrm>
              <a:off x="152400" y="214290"/>
              <a:ext cx="1571635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2000" b="1" u="sng" dirty="0" smtClean="0">
                  <a:latin typeface="Calibri" pitchFamily="34" charset="0"/>
                </a:rPr>
                <a:t>DU 20/01</a:t>
              </a:r>
            </a:p>
            <a:p>
              <a:pPr algn="ctr"/>
              <a:r>
                <a:rPr lang="fr-FR" sz="2000" b="1" u="sng" dirty="0" smtClean="0">
                  <a:latin typeface="Calibri" pitchFamily="34" charset="0"/>
                </a:rPr>
                <a:t>2014 au 26/01</a:t>
              </a:r>
            </a:p>
            <a:p>
              <a:pPr algn="ctr"/>
              <a:r>
                <a:rPr lang="fr-FR" sz="2000" b="1" u="sng" dirty="0" smtClean="0">
                  <a:latin typeface="Calibri" pitchFamily="34" charset="0"/>
                </a:rPr>
                <a:t>2014</a:t>
              </a:r>
              <a:endParaRPr lang="fr-FR" sz="2000" b="1" u="sng" dirty="0">
                <a:latin typeface="Calibri" pitchFamily="34" charset="0"/>
              </a:endParaRPr>
            </a:p>
          </p:txBody>
        </p:sp>
      </p:grpSp>
      <p:grpSp>
        <p:nvGrpSpPr>
          <p:cNvPr id="6" name="Groupe 102"/>
          <p:cNvGrpSpPr/>
          <p:nvPr/>
        </p:nvGrpSpPr>
        <p:grpSpPr>
          <a:xfrm>
            <a:off x="997408" y="143236"/>
            <a:ext cx="8077517" cy="6643349"/>
            <a:chOff x="997182" y="143237"/>
            <a:chExt cx="8051225" cy="6591084"/>
          </a:xfrm>
        </p:grpSpPr>
        <p:grpSp>
          <p:nvGrpSpPr>
            <p:cNvPr id="7" name="Groupe 88"/>
            <p:cNvGrpSpPr/>
            <p:nvPr/>
          </p:nvGrpSpPr>
          <p:grpSpPr>
            <a:xfrm>
              <a:off x="997182" y="143237"/>
              <a:ext cx="361697" cy="6591084"/>
              <a:chOff x="997182" y="143237"/>
              <a:chExt cx="361697" cy="6591084"/>
            </a:xfrm>
          </p:grpSpPr>
          <p:sp>
            <p:nvSpPr>
              <p:cNvPr id="22" name="Text Box 22"/>
              <p:cNvSpPr txBox="1">
                <a:spLocks noChangeArrowheads="1"/>
              </p:cNvSpPr>
              <p:nvPr/>
            </p:nvSpPr>
            <p:spPr bwMode="auto">
              <a:xfrm>
                <a:off x="997182" y="143237"/>
                <a:ext cx="288644" cy="2777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fr-FR" sz="1200" dirty="0" smtClean="0">
                    <a:latin typeface="Calibri" pitchFamily="34" charset="0"/>
                  </a:rPr>
                  <a:t>10h</a:t>
                </a:r>
                <a:endParaRPr lang="fr-FR" sz="1200" dirty="0">
                  <a:latin typeface="Calibri" pitchFamily="34" charset="0"/>
                </a:endParaRPr>
              </a:p>
            </p:txBody>
          </p:sp>
          <p:cxnSp>
            <p:nvCxnSpPr>
              <p:cNvPr id="80" name="Connecteur droit 79"/>
              <p:cNvCxnSpPr/>
              <p:nvPr/>
            </p:nvCxnSpPr>
            <p:spPr>
              <a:xfrm rot="5400000" flipH="1" flipV="1">
                <a:off x="-1910001" y="3465442"/>
                <a:ext cx="6536171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1" name="Connecteur droit 90"/>
            <p:cNvCxnSpPr/>
            <p:nvPr/>
          </p:nvCxnSpPr>
          <p:spPr>
            <a:xfrm>
              <a:off x="1297717" y="285728"/>
              <a:ext cx="775069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 Box 22"/>
          <p:cNvSpPr txBox="1">
            <a:spLocks noChangeArrowheads="1"/>
          </p:cNvSpPr>
          <p:nvPr/>
        </p:nvSpPr>
        <p:spPr bwMode="auto">
          <a:xfrm>
            <a:off x="935379" y="651671"/>
            <a:ext cx="421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200" dirty="0" smtClean="0">
                <a:latin typeface="Calibri" pitchFamily="34" charset="0"/>
              </a:rPr>
              <a:t>12h</a:t>
            </a:r>
            <a:endParaRPr lang="fr-FR" sz="1200" dirty="0">
              <a:latin typeface="Calibri" pitchFamily="34" charset="0"/>
            </a:endParaRPr>
          </a:p>
        </p:txBody>
      </p:sp>
      <p:cxnSp>
        <p:nvCxnSpPr>
          <p:cNvPr id="71" name="Connecteur droit 70"/>
          <p:cNvCxnSpPr/>
          <p:nvPr/>
        </p:nvCxnSpPr>
        <p:spPr>
          <a:xfrm>
            <a:off x="1285851" y="85563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 rot="5400000" flipH="1" flipV="1">
            <a:off x="5777797" y="3507494"/>
            <a:ext cx="6588000" cy="15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1296594" y="121282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1285852" y="157001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1285852" y="192720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>
            <a:off x="1285852" y="228439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1285852" y="264158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>
            <a:off x="1285852" y="299877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1285852" y="335596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1285852" y="371315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1285852" y="407034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1285852" y="442753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>
            <a:off x="1296594" y="478472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1285852" y="514191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 Box 22"/>
          <p:cNvSpPr txBox="1">
            <a:spLocks noChangeArrowheads="1"/>
          </p:cNvSpPr>
          <p:nvPr/>
        </p:nvSpPr>
        <p:spPr bwMode="auto">
          <a:xfrm>
            <a:off x="928662" y="1000108"/>
            <a:ext cx="421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200" dirty="0" smtClean="0">
                <a:latin typeface="Calibri" pitchFamily="34" charset="0"/>
              </a:rPr>
              <a:t>13h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92" name="Text Box 22"/>
          <p:cNvSpPr txBox="1">
            <a:spLocks noChangeArrowheads="1"/>
          </p:cNvSpPr>
          <p:nvPr/>
        </p:nvSpPr>
        <p:spPr bwMode="auto">
          <a:xfrm>
            <a:off x="928662" y="1785926"/>
            <a:ext cx="421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200" dirty="0" smtClean="0">
                <a:latin typeface="Calibri" pitchFamily="34" charset="0"/>
              </a:rPr>
              <a:t>14h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104" name="Text Box 22"/>
          <p:cNvSpPr txBox="1">
            <a:spLocks noChangeArrowheads="1"/>
          </p:cNvSpPr>
          <p:nvPr/>
        </p:nvSpPr>
        <p:spPr bwMode="auto">
          <a:xfrm>
            <a:off x="928662" y="2500306"/>
            <a:ext cx="421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200" dirty="0" smtClean="0">
                <a:latin typeface="Calibri" pitchFamily="34" charset="0"/>
              </a:rPr>
              <a:t>15h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105" name="Text Box 22"/>
          <p:cNvSpPr txBox="1">
            <a:spLocks noChangeArrowheads="1"/>
          </p:cNvSpPr>
          <p:nvPr/>
        </p:nvSpPr>
        <p:spPr bwMode="auto">
          <a:xfrm>
            <a:off x="928662" y="3223439"/>
            <a:ext cx="421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200" dirty="0" smtClean="0">
                <a:latin typeface="Calibri" pitchFamily="34" charset="0"/>
              </a:rPr>
              <a:t>16h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106" name="Text Box 22"/>
          <p:cNvSpPr txBox="1">
            <a:spLocks noChangeArrowheads="1"/>
          </p:cNvSpPr>
          <p:nvPr/>
        </p:nvSpPr>
        <p:spPr bwMode="auto">
          <a:xfrm>
            <a:off x="928662" y="3929066"/>
            <a:ext cx="421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200" dirty="0" smtClean="0">
                <a:latin typeface="Calibri" pitchFamily="34" charset="0"/>
              </a:rPr>
              <a:t>17h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114" name="Text Box 22"/>
          <p:cNvSpPr txBox="1">
            <a:spLocks noChangeArrowheads="1"/>
          </p:cNvSpPr>
          <p:nvPr/>
        </p:nvSpPr>
        <p:spPr bwMode="auto">
          <a:xfrm>
            <a:off x="928662" y="4643446"/>
            <a:ext cx="421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200" dirty="0" smtClean="0">
                <a:latin typeface="Calibri" pitchFamily="34" charset="0"/>
              </a:rPr>
              <a:t>18h</a:t>
            </a:r>
            <a:endParaRPr lang="fr-FR" sz="1200" dirty="0">
              <a:latin typeface="Calibri" pitchFamily="34" charset="0"/>
            </a:endParaRPr>
          </a:p>
        </p:txBody>
      </p:sp>
      <p:cxnSp>
        <p:nvCxnSpPr>
          <p:cNvPr id="115" name="Connecteur droit 114"/>
          <p:cNvCxnSpPr/>
          <p:nvPr/>
        </p:nvCxnSpPr>
        <p:spPr>
          <a:xfrm>
            <a:off x="1285852" y="549910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115"/>
          <p:cNvCxnSpPr/>
          <p:nvPr/>
        </p:nvCxnSpPr>
        <p:spPr>
          <a:xfrm>
            <a:off x="1285852" y="585629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 Box 22"/>
          <p:cNvSpPr txBox="1">
            <a:spLocks noChangeArrowheads="1"/>
          </p:cNvSpPr>
          <p:nvPr/>
        </p:nvSpPr>
        <p:spPr bwMode="auto">
          <a:xfrm>
            <a:off x="928662" y="5366579"/>
            <a:ext cx="421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200" dirty="0" smtClean="0">
                <a:latin typeface="Calibri" pitchFamily="34" charset="0"/>
              </a:rPr>
              <a:t>19h</a:t>
            </a:r>
            <a:endParaRPr lang="fr-FR" sz="1200" dirty="0">
              <a:latin typeface="Calibri" pitchFamily="34" charset="0"/>
            </a:endParaRPr>
          </a:p>
        </p:txBody>
      </p:sp>
      <p:cxnSp>
        <p:nvCxnSpPr>
          <p:cNvPr id="118" name="Connecteur droit 117"/>
          <p:cNvCxnSpPr/>
          <p:nvPr/>
        </p:nvCxnSpPr>
        <p:spPr>
          <a:xfrm>
            <a:off x="1285852" y="6213481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/>
          <p:nvPr/>
        </p:nvCxnSpPr>
        <p:spPr>
          <a:xfrm>
            <a:off x="1285852" y="6715148"/>
            <a:ext cx="7776000" cy="1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 Box 22"/>
          <p:cNvSpPr txBox="1">
            <a:spLocks noChangeArrowheads="1"/>
          </p:cNvSpPr>
          <p:nvPr/>
        </p:nvSpPr>
        <p:spPr bwMode="auto">
          <a:xfrm>
            <a:off x="928662" y="6080959"/>
            <a:ext cx="421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200" dirty="0" smtClean="0">
                <a:latin typeface="Calibri" pitchFamily="34" charset="0"/>
              </a:rPr>
              <a:t>20h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121" name="Text Box 22"/>
          <p:cNvSpPr txBox="1">
            <a:spLocks noChangeArrowheads="1"/>
          </p:cNvSpPr>
          <p:nvPr/>
        </p:nvSpPr>
        <p:spPr bwMode="auto">
          <a:xfrm>
            <a:off x="928662" y="6572272"/>
            <a:ext cx="421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fr-FR" sz="1200" dirty="0" smtClean="0">
                <a:latin typeface="Calibri" pitchFamily="34" charset="0"/>
              </a:rPr>
              <a:t>22h</a:t>
            </a:r>
            <a:endParaRPr lang="fr-FR" sz="1200" dirty="0">
              <a:latin typeface="Calibri" pitchFamily="34" charset="0"/>
            </a:endParaRPr>
          </a:p>
        </p:txBody>
      </p:sp>
      <p:cxnSp>
        <p:nvCxnSpPr>
          <p:cNvPr id="68" name="Connecteur droit 67"/>
          <p:cNvCxnSpPr/>
          <p:nvPr/>
        </p:nvCxnSpPr>
        <p:spPr>
          <a:xfrm rot="5400000" flipH="1" flipV="1">
            <a:off x="3420343" y="3507494"/>
            <a:ext cx="6588001" cy="15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4"/>
          <p:cNvSpPr txBox="1">
            <a:spLocks noChangeArrowheads="1"/>
          </p:cNvSpPr>
          <p:nvPr/>
        </p:nvSpPr>
        <p:spPr bwMode="auto">
          <a:xfrm>
            <a:off x="3214678" y="-24"/>
            <a:ext cx="1368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fr-FR" sz="1600" b="1" dirty="0" smtClean="0">
                <a:latin typeface="Calibri" pitchFamily="34" charset="0"/>
              </a:rPr>
              <a:t>Samedi 25</a:t>
            </a:r>
            <a:endParaRPr lang="fr-FR" sz="1600" b="1" dirty="0">
              <a:latin typeface="Calibri" pitchFamily="34" charset="0"/>
            </a:endParaRPr>
          </a:p>
        </p:txBody>
      </p:sp>
      <p:sp>
        <p:nvSpPr>
          <p:cNvPr id="77" name="Text Box 44"/>
          <p:cNvSpPr txBox="1">
            <a:spLocks noChangeArrowheads="1"/>
          </p:cNvSpPr>
          <p:nvPr/>
        </p:nvSpPr>
        <p:spPr bwMode="auto">
          <a:xfrm>
            <a:off x="7095404" y="-24"/>
            <a:ext cx="1620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fr-FR" sz="1600" b="1" dirty="0" smtClean="0">
                <a:latin typeface="Calibri" pitchFamily="34" charset="0"/>
              </a:rPr>
              <a:t>Dimanche 26</a:t>
            </a:r>
            <a:endParaRPr lang="fr-FR" sz="1600" b="1" dirty="0">
              <a:latin typeface="Calibri" pitchFamily="34" charset="0"/>
            </a:endParaRPr>
          </a:p>
        </p:txBody>
      </p:sp>
      <p:sp>
        <p:nvSpPr>
          <p:cNvPr id="59" name="Rectangle 98"/>
          <p:cNvSpPr>
            <a:spLocks noChangeArrowheads="1"/>
          </p:cNvSpPr>
          <p:nvPr/>
        </p:nvSpPr>
        <p:spPr bwMode="auto">
          <a:xfrm>
            <a:off x="2857488" y="2643182"/>
            <a:ext cx="857256" cy="142876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U17B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GERZAT</a:t>
            </a:r>
          </a:p>
        </p:txBody>
      </p:sp>
      <p:sp>
        <p:nvSpPr>
          <p:cNvPr id="60" name="Rectangle 98"/>
          <p:cNvSpPr>
            <a:spLocks noChangeArrowheads="1"/>
          </p:cNvSpPr>
          <p:nvPr/>
        </p:nvSpPr>
        <p:spPr bwMode="auto">
          <a:xfrm>
            <a:off x="4572000" y="2285992"/>
            <a:ext cx="864000" cy="1071570"/>
          </a:xfrm>
          <a:prstGeom prst="rect">
            <a:avLst/>
          </a:prstGeom>
          <a:solidFill>
            <a:srgbClr val="C3D69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U13A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COURNON 2</a:t>
            </a:r>
          </a:p>
        </p:txBody>
      </p:sp>
      <p:sp>
        <p:nvSpPr>
          <p:cNvPr id="61" name="Rectangle 98"/>
          <p:cNvSpPr>
            <a:spLocks noChangeArrowheads="1"/>
          </p:cNvSpPr>
          <p:nvPr/>
        </p:nvSpPr>
        <p:spPr bwMode="auto">
          <a:xfrm>
            <a:off x="5708264" y="2285992"/>
            <a:ext cx="864000" cy="1071570"/>
          </a:xfrm>
          <a:prstGeom prst="rect">
            <a:avLst/>
          </a:prstGeom>
          <a:solidFill>
            <a:srgbClr val="C3D69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U13B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CFA63 C</a:t>
            </a:r>
          </a:p>
        </p:txBody>
      </p:sp>
      <p:sp>
        <p:nvSpPr>
          <p:cNvPr id="62" name="Rectangle 98"/>
          <p:cNvSpPr>
            <a:spLocks noChangeArrowheads="1"/>
          </p:cNvSpPr>
          <p:nvPr/>
        </p:nvSpPr>
        <p:spPr bwMode="auto">
          <a:xfrm>
            <a:off x="1500166" y="1928802"/>
            <a:ext cx="857256" cy="1428760"/>
          </a:xfrm>
          <a:prstGeom prst="rect">
            <a:avLst/>
          </a:prstGeom>
          <a:solidFill>
            <a:srgbClr val="B3A2C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U17A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VOLVIC</a:t>
            </a:r>
          </a:p>
          <a:p>
            <a:pPr algn="ctr"/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(AMICAL)</a:t>
            </a:r>
          </a:p>
        </p:txBody>
      </p:sp>
      <p:sp>
        <p:nvSpPr>
          <p:cNvPr id="63" name="Rectangle 98"/>
          <p:cNvSpPr>
            <a:spLocks noChangeArrowheads="1"/>
          </p:cNvSpPr>
          <p:nvPr/>
        </p:nvSpPr>
        <p:spPr bwMode="auto">
          <a:xfrm>
            <a:off x="2857488" y="285728"/>
            <a:ext cx="1980000" cy="571504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U6/U7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(3 EQUIPES)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JOURNEE FUTSAL </a:t>
            </a:r>
            <a:r>
              <a:rPr lang="fr-FR" sz="1200" b="1" dirty="0" smtClean="0">
                <a:solidFill>
                  <a:srgbClr val="FF0000"/>
                </a:solidFill>
                <a:latin typeface="Calibri" pitchFamily="34" charset="0"/>
              </a:rPr>
              <a:t>(CEBAZAT)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Affichage à l'écran (4:3)</PresentationFormat>
  <Paragraphs>40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ast st jacques foot</dc:creator>
  <cp:lastModifiedBy>ast st jacques foot</cp:lastModifiedBy>
  <cp:revision>1</cp:revision>
  <dcterms:created xsi:type="dcterms:W3CDTF">2014-01-23T10:22:54Z</dcterms:created>
  <dcterms:modified xsi:type="dcterms:W3CDTF">2014-01-23T10:23:06Z</dcterms:modified>
</cp:coreProperties>
</file>