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63" r:id="rId6"/>
    <p:sldId id="271" r:id="rId7"/>
    <p:sldId id="264" r:id="rId8"/>
    <p:sldId id="265" r:id="rId9"/>
    <p:sldId id="273" r:id="rId10"/>
    <p:sldId id="266" r:id="rId11"/>
    <p:sldId id="275" r:id="rId12"/>
    <p:sldId id="276" r:id="rId13"/>
    <p:sldId id="272" r:id="rId14"/>
    <p:sldId id="268" r:id="rId15"/>
    <p:sldId id="269" r:id="rId16"/>
    <p:sldId id="274" r:id="rId17"/>
    <p:sldId id="270" r:id="rId1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BE13F"/>
    <a:srgbClr val="6BB967"/>
    <a:srgbClr val="66FF33"/>
    <a:srgbClr val="25F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1B3BF-7C01-4394-8676-9E4DD69D918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D490E4-2D9B-438A-8FD7-23DE051FC7A8}">
      <dgm:prSet phldrT="[Texte]" custT="1"/>
      <dgm:spPr/>
      <dgm:t>
        <a:bodyPr/>
        <a:lstStyle/>
        <a:p>
          <a:r>
            <a:rPr lang="fr-FR" sz="1600" dirty="0"/>
            <a:t>Formation</a:t>
          </a:r>
        </a:p>
      </dgm:t>
    </dgm:pt>
    <dgm:pt modelId="{CDF4612C-1767-41B9-9148-0E34CC41DA95}" type="parTrans" cxnId="{93542CA4-0548-4D31-BB3A-7885B05F54DC}">
      <dgm:prSet/>
      <dgm:spPr/>
      <dgm:t>
        <a:bodyPr/>
        <a:lstStyle/>
        <a:p>
          <a:endParaRPr lang="fr-FR"/>
        </a:p>
      </dgm:t>
    </dgm:pt>
    <dgm:pt modelId="{52FD1AEF-C002-4D52-8EA4-8608510FD577}" type="sibTrans" cxnId="{93542CA4-0548-4D31-BB3A-7885B05F54DC}">
      <dgm:prSet/>
      <dgm:spPr/>
      <dgm:t>
        <a:bodyPr/>
        <a:lstStyle/>
        <a:p>
          <a:endParaRPr lang="fr-FR"/>
        </a:p>
      </dgm:t>
    </dgm:pt>
    <dgm:pt modelId="{C520A82D-9C7A-4B5C-B895-34B3B40A6E07}">
      <dgm:prSet phldrT="[Texte]" custT="1"/>
      <dgm:spPr/>
      <dgm:t>
        <a:bodyPr/>
        <a:lstStyle/>
        <a:p>
          <a:r>
            <a:rPr lang="fr-FR" sz="1200" dirty="0"/>
            <a:t>Initiation</a:t>
          </a:r>
        </a:p>
      </dgm:t>
    </dgm:pt>
    <dgm:pt modelId="{5B5681DC-412E-47B7-83DA-67CA628178F9}" type="parTrans" cxnId="{6FBD36FB-9D48-4664-9359-7B74D2964636}">
      <dgm:prSet/>
      <dgm:spPr/>
      <dgm:t>
        <a:bodyPr/>
        <a:lstStyle/>
        <a:p>
          <a:endParaRPr lang="fr-FR"/>
        </a:p>
      </dgm:t>
    </dgm:pt>
    <dgm:pt modelId="{01D3342C-07E9-4BE7-AF56-28547243BA47}" type="sibTrans" cxnId="{6FBD36FB-9D48-4664-9359-7B74D2964636}">
      <dgm:prSet/>
      <dgm:spPr/>
      <dgm:t>
        <a:bodyPr/>
        <a:lstStyle/>
        <a:p>
          <a:endParaRPr lang="fr-FR"/>
        </a:p>
      </dgm:t>
    </dgm:pt>
    <dgm:pt modelId="{3D1B1C68-F5E1-4AC5-B418-85D3AB6DAF90}">
      <dgm:prSet phldrT="[Texte]" custT="1"/>
      <dgm:spPr/>
      <dgm:t>
        <a:bodyPr/>
        <a:lstStyle/>
        <a:p>
          <a:r>
            <a:rPr lang="fr-FR" sz="1200" dirty="0"/>
            <a:t>Formation</a:t>
          </a:r>
        </a:p>
      </dgm:t>
    </dgm:pt>
    <dgm:pt modelId="{2933831F-9904-4B2F-91C6-509DE24225C7}" type="parTrans" cxnId="{359F52E7-36EF-4E1D-ADF6-C55A1B7D0AA0}">
      <dgm:prSet/>
      <dgm:spPr/>
      <dgm:t>
        <a:bodyPr/>
        <a:lstStyle/>
        <a:p>
          <a:endParaRPr lang="fr-FR"/>
        </a:p>
      </dgm:t>
    </dgm:pt>
    <dgm:pt modelId="{72004203-A304-4997-AE32-A782BB886071}" type="sibTrans" cxnId="{359F52E7-36EF-4E1D-ADF6-C55A1B7D0AA0}">
      <dgm:prSet/>
      <dgm:spPr/>
      <dgm:t>
        <a:bodyPr/>
        <a:lstStyle/>
        <a:p>
          <a:endParaRPr lang="fr-FR"/>
        </a:p>
      </dgm:t>
    </dgm:pt>
    <dgm:pt modelId="{8A4B3942-238D-4700-AC2E-A706730D7951}">
      <dgm:prSet phldrT="[Texte]" custT="1"/>
      <dgm:spPr>
        <a:solidFill>
          <a:srgbClr val="99CB38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Compétition</a:t>
          </a:r>
        </a:p>
      </dgm:t>
    </dgm:pt>
    <dgm:pt modelId="{082749EA-19F3-4665-8158-6B6CE6C5F4BF}" type="parTrans" cxnId="{69D8158E-4091-4E53-A5C1-67BAB9347489}">
      <dgm:prSet/>
      <dgm:spPr/>
      <dgm:t>
        <a:bodyPr/>
        <a:lstStyle/>
        <a:p>
          <a:endParaRPr lang="fr-FR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ash"/>
            </a:ln>
          </a:endParaRPr>
        </a:p>
      </dgm:t>
    </dgm:pt>
    <dgm:pt modelId="{B1296DDE-3FB5-4456-8014-10CFDE7852DC}" type="sibTrans" cxnId="{69D8158E-4091-4E53-A5C1-67BAB9347489}">
      <dgm:prSet/>
      <dgm:spPr/>
      <dgm:t>
        <a:bodyPr/>
        <a:lstStyle/>
        <a:p>
          <a:endParaRPr lang="fr-FR"/>
        </a:p>
      </dgm:t>
    </dgm:pt>
    <dgm:pt modelId="{EB71C010-4DF4-474A-B871-482D1C480DBC}">
      <dgm:prSet phldrT="[Texte]" custT="1"/>
      <dgm:spPr/>
      <dgm:t>
        <a:bodyPr/>
        <a:lstStyle/>
        <a:p>
          <a:r>
            <a:rPr lang="fr-FR" sz="1200" dirty="0"/>
            <a:t>U7</a:t>
          </a:r>
        </a:p>
      </dgm:t>
    </dgm:pt>
    <dgm:pt modelId="{7EC86C65-BD21-4276-8751-0D201F934114}" type="parTrans" cxnId="{063ED076-EC23-4610-9524-67055CB4E92E}">
      <dgm:prSet/>
      <dgm:spPr/>
      <dgm:t>
        <a:bodyPr/>
        <a:lstStyle/>
        <a:p>
          <a:endParaRPr lang="fr-FR"/>
        </a:p>
      </dgm:t>
    </dgm:pt>
    <dgm:pt modelId="{4B655501-8CBF-4E23-BC28-16BFF8BB92CA}" type="sibTrans" cxnId="{063ED076-EC23-4610-9524-67055CB4E92E}">
      <dgm:prSet/>
      <dgm:spPr/>
      <dgm:t>
        <a:bodyPr/>
        <a:lstStyle/>
        <a:p>
          <a:endParaRPr lang="fr-FR"/>
        </a:p>
      </dgm:t>
    </dgm:pt>
    <dgm:pt modelId="{F1B642B3-F427-4D61-BFB2-89DF69D60029}">
      <dgm:prSet phldrT="[Texte]" custT="1"/>
      <dgm:spPr/>
      <dgm:t>
        <a:bodyPr/>
        <a:lstStyle/>
        <a:p>
          <a:r>
            <a:rPr lang="fr-FR" sz="1200" dirty="0"/>
            <a:t>U9</a:t>
          </a:r>
        </a:p>
      </dgm:t>
    </dgm:pt>
    <dgm:pt modelId="{C21D1A82-71E2-4F54-B990-7313AB949391}" type="parTrans" cxnId="{411A015E-B42E-40E4-88F6-AC69CFCDDFA0}">
      <dgm:prSet/>
      <dgm:spPr/>
      <dgm:t>
        <a:bodyPr/>
        <a:lstStyle/>
        <a:p>
          <a:endParaRPr lang="fr-FR"/>
        </a:p>
      </dgm:t>
    </dgm:pt>
    <dgm:pt modelId="{751D36E8-1D48-464B-A72E-9A5FCCE0856A}" type="sibTrans" cxnId="{411A015E-B42E-40E4-88F6-AC69CFCDDFA0}">
      <dgm:prSet/>
      <dgm:spPr/>
      <dgm:t>
        <a:bodyPr/>
        <a:lstStyle/>
        <a:p>
          <a:endParaRPr lang="fr-FR"/>
        </a:p>
      </dgm:t>
    </dgm:pt>
    <dgm:pt modelId="{B35B1627-95B4-43AD-BD93-30D42909DB17}">
      <dgm:prSet phldrT="[Texte]" custT="1"/>
      <dgm:spPr/>
      <dgm:t>
        <a:bodyPr/>
        <a:lstStyle/>
        <a:p>
          <a:r>
            <a:rPr lang="fr-FR" sz="1200" dirty="0"/>
            <a:t>Charnière</a:t>
          </a:r>
        </a:p>
      </dgm:t>
    </dgm:pt>
    <dgm:pt modelId="{DBD66AA8-06A9-4019-9396-19DF886C34A1}" type="parTrans" cxnId="{DB034C34-F5C0-494E-A89F-46BD7DE53F3B}">
      <dgm:prSet/>
      <dgm:spPr/>
      <dgm:t>
        <a:bodyPr/>
        <a:lstStyle/>
        <a:p>
          <a:endParaRPr lang="fr-FR"/>
        </a:p>
      </dgm:t>
    </dgm:pt>
    <dgm:pt modelId="{D9E00358-9B30-4304-98C9-4686F567FA5B}" type="sibTrans" cxnId="{DB034C34-F5C0-494E-A89F-46BD7DE53F3B}">
      <dgm:prSet/>
      <dgm:spPr/>
      <dgm:t>
        <a:bodyPr/>
        <a:lstStyle/>
        <a:p>
          <a:endParaRPr lang="fr-FR"/>
        </a:p>
      </dgm:t>
    </dgm:pt>
    <dgm:pt modelId="{C321DF30-527F-4768-A5F9-74589BCD8041}">
      <dgm:prSet phldrT="[Texte]" custT="1"/>
      <dgm:spPr/>
      <dgm:t>
        <a:bodyPr/>
        <a:lstStyle/>
        <a:p>
          <a:r>
            <a:rPr lang="fr-FR" sz="1200" dirty="0"/>
            <a:t>U13</a:t>
          </a:r>
        </a:p>
      </dgm:t>
    </dgm:pt>
    <dgm:pt modelId="{77D01F48-E08C-4620-A865-4475288FCB88}" type="parTrans" cxnId="{17FB595E-69BE-432C-AA94-7E37D704C0CD}">
      <dgm:prSet/>
      <dgm:spPr/>
      <dgm:t>
        <a:bodyPr/>
        <a:lstStyle/>
        <a:p>
          <a:endParaRPr lang="fr-FR"/>
        </a:p>
      </dgm:t>
    </dgm:pt>
    <dgm:pt modelId="{F503162A-1D7B-4200-9282-B5012AF363B2}" type="sibTrans" cxnId="{17FB595E-69BE-432C-AA94-7E37D704C0CD}">
      <dgm:prSet/>
      <dgm:spPr/>
      <dgm:t>
        <a:bodyPr/>
        <a:lstStyle/>
        <a:p>
          <a:endParaRPr lang="fr-FR"/>
        </a:p>
      </dgm:t>
    </dgm:pt>
    <dgm:pt modelId="{D5529E51-6F94-4A82-978F-8A92F4946577}">
      <dgm:prSet phldrT="[Texte]" custT="1"/>
      <dgm:spPr/>
      <dgm:t>
        <a:bodyPr/>
        <a:lstStyle/>
        <a:p>
          <a:r>
            <a:rPr lang="fr-FR" sz="1200" dirty="0"/>
            <a:t>U15</a:t>
          </a:r>
        </a:p>
      </dgm:t>
    </dgm:pt>
    <dgm:pt modelId="{741DCCCC-CC3D-4385-B149-B3D1A266B636}" type="parTrans" cxnId="{2792F37B-DFB7-4B72-913C-E1B91E2E9DF9}">
      <dgm:prSet/>
      <dgm:spPr/>
      <dgm:t>
        <a:bodyPr/>
        <a:lstStyle/>
        <a:p>
          <a:endParaRPr lang="fr-FR"/>
        </a:p>
      </dgm:t>
    </dgm:pt>
    <dgm:pt modelId="{56E62C5F-3790-4FB3-81E3-3403666D8B21}" type="sibTrans" cxnId="{2792F37B-DFB7-4B72-913C-E1B91E2E9DF9}">
      <dgm:prSet/>
      <dgm:spPr/>
      <dgm:t>
        <a:bodyPr/>
        <a:lstStyle/>
        <a:p>
          <a:endParaRPr lang="fr-FR"/>
        </a:p>
      </dgm:t>
    </dgm:pt>
    <dgm:pt modelId="{EFE5B7E0-0407-41C1-967A-6957849ED000}">
      <dgm:prSet phldrT="[Texte]" custT="1"/>
      <dgm:spPr/>
      <dgm:t>
        <a:bodyPr/>
        <a:lstStyle/>
        <a:p>
          <a:r>
            <a:rPr lang="fr-FR" sz="1200" dirty="0"/>
            <a:t>U17</a:t>
          </a:r>
        </a:p>
      </dgm:t>
    </dgm:pt>
    <dgm:pt modelId="{0E2A1B27-578A-43EB-BB28-943785E97809}" type="parTrans" cxnId="{12660C66-2B8A-4640-A544-2D0567E4483E}">
      <dgm:prSet/>
      <dgm:spPr/>
      <dgm:t>
        <a:bodyPr/>
        <a:lstStyle/>
        <a:p>
          <a:endParaRPr lang="fr-FR"/>
        </a:p>
      </dgm:t>
    </dgm:pt>
    <dgm:pt modelId="{A9830CCA-3124-4A43-9007-536A719F4E62}" type="sibTrans" cxnId="{12660C66-2B8A-4640-A544-2D0567E4483E}">
      <dgm:prSet/>
      <dgm:spPr/>
      <dgm:t>
        <a:bodyPr/>
        <a:lstStyle/>
        <a:p>
          <a:endParaRPr lang="fr-FR"/>
        </a:p>
      </dgm:t>
    </dgm:pt>
    <dgm:pt modelId="{1BFA5D9E-081E-44B8-A9B5-1CB9C15C2340}">
      <dgm:prSet phldrT="[Texte]" custT="1"/>
      <dgm:spPr/>
      <dgm:t>
        <a:bodyPr/>
        <a:lstStyle/>
        <a:p>
          <a:r>
            <a:rPr lang="fr-FR" sz="1200" dirty="0"/>
            <a:t>Senior Fanion</a:t>
          </a:r>
        </a:p>
      </dgm:t>
    </dgm:pt>
    <dgm:pt modelId="{26070D63-628E-47C8-A275-34C2A90FD312}" type="parTrans" cxnId="{1FE33370-1F60-4093-A4A4-3BCB92DC3022}">
      <dgm:prSet/>
      <dgm:spPr/>
      <dgm:t>
        <a:bodyPr/>
        <a:lstStyle/>
        <a:p>
          <a:endParaRPr lang="fr-FR"/>
        </a:p>
      </dgm:t>
    </dgm:pt>
    <dgm:pt modelId="{57A2ABD1-EEB5-4728-B916-625A2B8A5B5E}" type="sibTrans" cxnId="{1FE33370-1F60-4093-A4A4-3BCB92DC3022}">
      <dgm:prSet/>
      <dgm:spPr/>
      <dgm:t>
        <a:bodyPr/>
        <a:lstStyle/>
        <a:p>
          <a:endParaRPr lang="fr-FR"/>
        </a:p>
      </dgm:t>
    </dgm:pt>
    <dgm:pt modelId="{E180626A-1BDB-4260-AC9D-040285BAB127}">
      <dgm:prSet phldrT="[Texte]" custT="1"/>
      <dgm:spPr/>
      <dgm:t>
        <a:bodyPr/>
        <a:lstStyle/>
        <a:p>
          <a:r>
            <a:rPr lang="fr-FR" sz="1200" dirty="0"/>
            <a:t>Senior Réserve</a:t>
          </a:r>
        </a:p>
      </dgm:t>
    </dgm:pt>
    <dgm:pt modelId="{977D4EAF-C0F3-47F1-90CA-8897EFD88061}" type="parTrans" cxnId="{CE21F2BF-D144-48BC-9C06-6E9A9CAEB1E6}">
      <dgm:prSet/>
      <dgm:spPr/>
      <dgm:t>
        <a:bodyPr/>
        <a:lstStyle/>
        <a:p>
          <a:endParaRPr lang="fr-FR"/>
        </a:p>
      </dgm:t>
    </dgm:pt>
    <dgm:pt modelId="{43FBEC43-3696-4208-A177-EC87549A140E}" type="sibTrans" cxnId="{CE21F2BF-D144-48BC-9C06-6E9A9CAEB1E6}">
      <dgm:prSet/>
      <dgm:spPr/>
      <dgm:t>
        <a:bodyPr/>
        <a:lstStyle/>
        <a:p>
          <a:endParaRPr lang="fr-FR"/>
        </a:p>
      </dgm:t>
    </dgm:pt>
    <dgm:pt modelId="{CCC0BAC8-0206-40D3-ACF6-31E0F4F79A79}">
      <dgm:prSet phldrT="[Texte]" custT="1"/>
      <dgm:spPr/>
      <dgm:t>
        <a:bodyPr/>
        <a:lstStyle/>
        <a:p>
          <a:r>
            <a:rPr lang="fr-FR" sz="1200" dirty="0"/>
            <a:t>U20</a:t>
          </a:r>
        </a:p>
      </dgm:t>
    </dgm:pt>
    <dgm:pt modelId="{0ECAE640-BB8D-4FC8-A28B-AC553F826B74}" type="parTrans" cxnId="{BC2A0B9D-BE78-4E96-ABEB-7BC85E3E725C}">
      <dgm:prSet/>
      <dgm:spPr/>
      <dgm:t>
        <a:bodyPr/>
        <a:lstStyle/>
        <a:p>
          <a:endParaRPr lang="fr-FR"/>
        </a:p>
      </dgm:t>
    </dgm:pt>
    <dgm:pt modelId="{7681E7FA-BCC6-4A01-A704-2930A19C781D}" type="sibTrans" cxnId="{BC2A0B9D-BE78-4E96-ABEB-7BC85E3E725C}">
      <dgm:prSet/>
      <dgm:spPr/>
      <dgm:t>
        <a:bodyPr/>
        <a:lstStyle/>
        <a:p>
          <a:endParaRPr lang="fr-FR"/>
        </a:p>
      </dgm:t>
    </dgm:pt>
    <dgm:pt modelId="{86F4E82F-234A-4132-A6F5-694F416357CA}">
      <dgm:prSet phldrT="[Texte]" custT="1"/>
      <dgm:spPr/>
      <dgm:t>
        <a:bodyPr/>
        <a:lstStyle/>
        <a:p>
          <a:r>
            <a:rPr lang="fr-FR" sz="1200" dirty="0"/>
            <a:t>Vétérans / Super Vétérans</a:t>
          </a:r>
        </a:p>
      </dgm:t>
    </dgm:pt>
    <dgm:pt modelId="{FECE4F64-C60C-4DF9-BA6D-120193745FD6}" type="parTrans" cxnId="{2F52CC8F-7D68-4B81-8AFA-093333332B3E}">
      <dgm:prSet/>
      <dgm:spPr/>
      <dgm:t>
        <a:bodyPr/>
        <a:lstStyle/>
        <a:p>
          <a:endParaRPr lang="fr-FR"/>
        </a:p>
      </dgm:t>
    </dgm:pt>
    <dgm:pt modelId="{266855B4-CE3B-40C6-90B9-E28E039F6A2A}" type="sibTrans" cxnId="{2F52CC8F-7D68-4B81-8AFA-093333332B3E}">
      <dgm:prSet/>
      <dgm:spPr/>
      <dgm:t>
        <a:bodyPr/>
        <a:lstStyle/>
        <a:p>
          <a:endParaRPr lang="fr-FR"/>
        </a:p>
      </dgm:t>
    </dgm:pt>
    <dgm:pt modelId="{97EDEA0B-965A-47C0-A215-CC6C88B593E8}">
      <dgm:prSet phldrT="[Texte]" custT="1"/>
      <dgm:spPr/>
      <dgm:t>
        <a:bodyPr/>
        <a:lstStyle/>
        <a:p>
          <a:r>
            <a:rPr lang="fr-FR" sz="1600" dirty="0"/>
            <a:t>Section Féminine</a:t>
          </a:r>
        </a:p>
      </dgm:t>
    </dgm:pt>
    <dgm:pt modelId="{32B97CBA-1079-4C96-B2F7-AE604258CE65}" type="parTrans" cxnId="{AA3938C8-CA06-4DCA-BAD8-212ED180EC64}">
      <dgm:prSet/>
      <dgm:spPr/>
      <dgm:t>
        <a:bodyPr/>
        <a:lstStyle/>
        <a:p>
          <a:endParaRPr lang="fr-FR"/>
        </a:p>
      </dgm:t>
    </dgm:pt>
    <dgm:pt modelId="{040503AB-33EB-4ACE-967D-FC39EAC09746}" type="sibTrans" cxnId="{AA3938C8-CA06-4DCA-BAD8-212ED180EC64}">
      <dgm:prSet/>
      <dgm:spPr/>
      <dgm:t>
        <a:bodyPr/>
        <a:lstStyle/>
        <a:p>
          <a:endParaRPr lang="fr-FR"/>
        </a:p>
      </dgm:t>
    </dgm:pt>
    <dgm:pt modelId="{FA70DCF0-6D30-4AAB-B052-63941867580D}">
      <dgm:prSet phldrT="[Texte]" custT="1"/>
      <dgm:spPr/>
      <dgm:t>
        <a:bodyPr/>
        <a:lstStyle/>
        <a:p>
          <a:r>
            <a:rPr lang="fr-FR" sz="1200" dirty="0"/>
            <a:t>Gardiens</a:t>
          </a:r>
        </a:p>
      </dgm:t>
    </dgm:pt>
    <dgm:pt modelId="{2FC2C6BD-35BA-4DBD-87DA-6B24404CA6BC}" type="parTrans" cxnId="{DAC2265C-D6C0-472A-BB9B-31BF64788E2E}">
      <dgm:prSet/>
      <dgm:spPr/>
      <dgm:t>
        <a:bodyPr/>
        <a:lstStyle/>
        <a:p>
          <a:endParaRPr lang="fr-FR"/>
        </a:p>
      </dgm:t>
    </dgm:pt>
    <dgm:pt modelId="{24AD1DA4-DE53-4C6C-8F47-CD9C6A8C6734}" type="sibTrans" cxnId="{DAC2265C-D6C0-472A-BB9B-31BF64788E2E}">
      <dgm:prSet/>
      <dgm:spPr/>
      <dgm:t>
        <a:bodyPr/>
        <a:lstStyle/>
        <a:p>
          <a:endParaRPr lang="fr-FR"/>
        </a:p>
      </dgm:t>
    </dgm:pt>
    <dgm:pt modelId="{920209AB-2006-4FD5-A3A9-ABB5525F5B06}">
      <dgm:prSet phldrT="[Texte]" custT="1"/>
      <dgm:spPr/>
      <dgm:t>
        <a:bodyPr/>
        <a:lstStyle/>
        <a:p>
          <a:r>
            <a:rPr lang="fr-FR" sz="1200" dirty="0"/>
            <a:t>U11</a:t>
          </a:r>
        </a:p>
      </dgm:t>
    </dgm:pt>
    <dgm:pt modelId="{A013538C-7CC8-42F8-9621-72D817681709}" type="parTrans" cxnId="{3D713A5B-D198-4822-8C1F-D588AEFE4D98}">
      <dgm:prSet/>
      <dgm:spPr/>
      <dgm:t>
        <a:bodyPr/>
        <a:lstStyle/>
        <a:p>
          <a:endParaRPr lang="fr-FR"/>
        </a:p>
      </dgm:t>
    </dgm:pt>
    <dgm:pt modelId="{305F7B94-C525-4198-99DC-27A92BD08FC8}" type="sibTrans" cxnId="{3D713A5B-D198-4822-8C1F-D588AEFE4D98}">
      <dgm:prSet/>
      <dgm:spPr/>
      <dgm:t>
        <a:bodyPr/>
        <a:lstStyle/>
        <a:p>
          <a:endParaRPr lang="fr-FR"/>
        </a:p>
      </dgm:t>
    </dgm:pt>
    <dgm:pt modelId="{41E36A2F-13C4-42C6-8E1B-4DC75C623344}">
      <dgm:prSet phldrT="[Texte]" custT="1"/>
      <dgm:spPr/>
      <dgm:t>
        <a:bodyPr/>
        <a:lstStyle/>
        <a:p>
          <a:r>
            <a:rPr lang="fr-FR" sz="1200" dirty="0"/>
            <a:t>Initiation</a:t>
          </a:r>
          <a:endParaRPr lang="fr-FR" sz="1600" dirty="0"/>
        </a:p>
      </dgm:t>
    </dgm:pt>
    <dgm:pt modelId="{3D130948-9BFE-44BD-B01F-6095C44A6CFB}" type="parTrans" cxnId="{86AAE748-FEC6-415E-9A5F-F0B470387D87}">
      <dgm:prSet/>
      <dgm:spPr/>
      <dgm:t>
        <a:bodyPr/>
        <a:lstStyle/>
        <a:p>
          <a:endParaRPr lang="fr-FR"/>
        </a:p>
      </dgm:t>
    </dgm:pt>
    <dgm:pt modelId="{13927A8C-D1C4-4279-8830-FCAEFE646E98}" type="sibTrans" cxnId="{86AAE748-FEC6-415E-9A5F-F0B470387D87}">
      <dgm:prSet/>
      <dgm:spPr/>
      <dgm:t>
        <a:bodyPr/>
        <a:lstStyle/>
        <a:p>
          <a:endParaRPr lang="fr-FR"/>
        </a:p>
      </dgm:t>
    </dgm:pt>
    <dgm:pt modelId="{E4E5CE55-7005-4DD9-ABCE-80722779EEE1}">
      <dgm:prSet phldrT="[Texte]" custT="1"/>
      <dgm:spPr/>
      <dgm:t>
        <a:bodyPr/>
        <a:lstStyle/>
        <a:p>
          <a:r>
            <a:rPr lang="fr-FR" sz="1200" dirty="0"/>
            <a:t>Loisir</a:t>
          </a:r>
        </a:p>
      </dgm:t>
    </dgm:pt>
    <dgm:pt modelId="{FE682785-C9FD-448D-AC15-F67995713F37}" type="parTrans" cxnId="{32D543E7-E88F-4620-AC8C-D55382F8DA9D}">
      <dgm:prSet/>
      <dgm:spPr/>
      <dgm:t>
        <a:bodyPr/>
        <a:lstStyle/>
        <a:p>
          <a:endParaRPr lang="fr-FR"/>
        </a:p>
      </dgm:t>
    </dgm:pt>
    <dgm:pt modelId="{42A64472-AB8A-44B2-AE6E-B2A631782841}" type="sibTrans" cxnId="{32D543E7-E88F-4620-AC8C-D55382F8DA9D}">
      <dgm:prSet/>
      <dgm:spPr/>
      <dgm:t>
        <a:bodyPr/>
        <a:lstStyle/>
        <a:p>
          <a:endParaRPr lang="fr-FR"/>
        </a:p>
      </dgm:t>
    </dgm:pt>
    <dgm:pt modelId="{6BB841A6-ECE8-43E4-9FD5-D948D580AD3D}">
      <dgm:prSet phldrT="[Texte]" custT="1"/>
      <dgm:spPr/>
      <dgm:t>
        <a:bodyPr/>
        <a:lstStyle/>
        <a:p>
          <a:r>
            <a:rPr lang="fr-FR" sz="1200" dirty="0"/>
            <a:t>Compétition</a:t>
          </a:r>
        </a:p>
      </dgm:t>
    </dgm:pt>
    <dgm:pt modelId="{3F4E52A1-EB8F-4F7D-AF2A-CDD70E706B8F}" type="parTrans" cxnId="{067881CB-F9AF-4A4C-9D57-96F705309609}">
      <dgm:prSet/>
      <dgm:spPr/>
      <dgm:t>
        <a:bodyPr/>
        <a:lstStyle/>
        <a:p>
          <a:endParaRPr lang="fr-FR"/>
        </a:p>
      </dgm:t>
    </dgm:pt>
    <dgm:pt modelId="{0DB9C881-54AA-4B45-9262-0A64BCD331DE}" type="sibTrans" cxnId="{067881CB-F9AF-4A4C-9D57-96F705309609}">
      <dgm:prSet/>
      <dgm:spPr/>
      <dgm:t>
        <a:bodyPr/>
        <a:lstStyle/>
        <a:p>
          <a:endParaRPr lang="fr-FR"/>
        </a:p>
      </dgm:t>
    </dgm:pt>
    <dgm:pt modelId="{BF5E4133-B324-498A-9058-8E93B478EE62}" type="pres">
      <dgm:prSet presAssocID="{A391B3BF-7C01-4394-8676-9E4DD69D91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F4FE4F-7042-4E32-A533-20C04C5E93E7}" type="pres">
      <dgm:prSet presAssocID="{DFD490E4-2D9B-438A-8FD7-23DE051FC7A8}" presName="root1" presStyleCnt="0"/>
      <dgm:spPr/>
    </dgm:pt>
    <dgm:pt modelId="{427B259B-9E82-4A99-989F-0CA91E2B94C9}" type="pres">
      <dgm:prSet presAssocID="{DFD490E4-2D9B-438A-8FD7-23DE051FC7A8}" presName="LevelOneTextNode" presStyleLbl="node0" presStyleIdx="0" presStyleCnt="4" custAng="5400000" custScaleX="300279" custScaleY="174440" custLinFactX="-678767" custLinFactNeighborX="-700000" custLinFactNeighborY="50657">
        <dgm:presLayoutVars>
          <dgm:chPref val="3"/>
        </dgm:presLayoutVars>
      </dgm:prSet>
      <dgm:spPr/>
    </dgm:pt>
    <dgm:pt modelId="{9C282603-E40B-4D92-B0C4-47FC42330EC7}" type="pres">
      <dgm:prSet presAssocID="{DFD490E4-2D9B-438A-8FD7-23DE051FC7A8}" presName="level2hierChild" presStyleCnt="0"/>
      <dgm:spPr/>
    </dgm:pt>
    <dgm:pt modelId="{850F6190-6E76-4532-999D-509106D71C3C}" type="pres">
      <dgm:prSet presAssocID="{5B5681DC-412E-47B7-83DA-67CA628178F9}" presName="conn2-1" presStyleLbl="parChTrans1D2" presStyleIdx="0" presStyleCnt="10"/>
      <dgm:spPr/>
    </dgm:pt>
    <dgm:pt modelId="{A26EC4E6-179D-41ED-8686-E944353CF158}" type="pres">
      <dgm:prSet presAssocID="{5B5681DC-412E-47B7-83DA-67CA628178F9}" presName="connTx" presStyleLbl="parChTrans1D2" presStyleIdx="0" presStyleCnt="10"/>
      <dgm:spPr/>
    </dgm:pt>
    <dgm:pt modelId="{6DD364E1-A294-46BF-AE18-91039408C6F2}" type="pres">
      <dgm:prSet presAssocID="{C520A82D-9C7A-4B5C-B895-34B3B40A6E07}" presName="root2" presStyleCnt="0"/>
      <dgm:spPr/>
    </dgm:pt>
    <dgm:pt modelId="{AB0C4BC4-0B6D-444E-9720-B657B6FE3372}" type="pres">
      <dgm:prSet presAssocID="{C520A82D-9C7A-4B5C-B895-34B3B40A6E07}" presName="LevelTwoTextNode" presStyleLbl="node2" presStyleIdx="0" presStyleCnt="10" custScaleX="145168" custScaleY="178454" custLinFactX="-7684" custLinFactNeighborX="-100000" custLinFactNeighborY="50792">
        <dgm:presLayoutVars>
          <dgm:chPref val="3"/>
        </dgm:presLayoutVars>
      </dgm:prSet>
      <dgm:spPr/>
    </dgm:pt>
    <dgm:pt modelId="{8EE4B270-9ECB-40A4-A1B8-4CFDB5A4D234}" type="pres">
      <dgm:prSet presAssocID="{C520A82D-9C7A-4B5C-B895-34B3B40A6E07}" presName="level3hierChild" presStyleCnt="0"/>
      <dgm:spPr/>
    </dgm:pt>
    <dgm:pt modelId="{2EB85CC4-535B-40A5-9BE7-6860045DADFB}" type="pres">
      <dgm:prSet presAssocID="{7EC86C65-BD21-4276-8751-0D201F934114}" presName="conn2-1" presStyleLbl="parChTrans1D3" presStyleIdx="0" presStyleCnt="6"/>
      <dgm:spPr/>
    </dgm:pt>
    <dgm:pt modelId="{70B3A6C3-4DB6-4D77-BB3E-352EBF7BC6D6}" type="pres">
      <dgm:prSet presAssocID="{7EC86C65-BD21-4276-8751-0D201F934114}" presName="connTx" presStyleLbl="parChTrans1D3" presStyleIdx="0" presStyleCnt="6"/>
      <dgm:spPr/>
    </dgm:pt>
    <dgm:pt modelId="{CCDF983B-0B7A-491F-9868-78DDB0A77381}" type="pres">
      <dgm:prSet presAssocID="{EB71C010-4DF4-474A-B871-482D1C480DBC}" presName="root2" presStyleCnt="0"/>
      <dgm:spPr/>
    </dgm:pt>
    <dgm:pt modelId="{7345CCF5-D97B-4ACA-8AA5-2E6A8665B524}" type="pres">
      <dgm:prSet presAssocID="{EB71C010-4DF4-474A-B871-482D1C480DBC}" presName="LevelTwoTextNode" presStyleLbl="node3" presStyleIdx="0" presStyleCnt="6" custLinFactNeighborX="30303" custLinFactNeighborY="16217">
        <dgm:presLayoutVars>
          <dgm:chPref val="3"/>
        </dgm:presLayoutVars>
      </dgm:prSet>
      <dgm:spPr/>
    </dgm:pt>
    <dgm:pt modelId="{5C0EDEDB-68DE-4142-A9FC-AA8A0C4780D7}" type="pres">
      <dgm:prSet presAssocID="{EB71C010-4DF4-474A-B871-482D1C480DBC}" presName="level3hierChild" presStyleCnt="0"/>
      <dgm:spPr/>
    </dgm:pt>
    <dgm:pt modelId="{6CF57E07-020C-4BDD-BB5F-D48877F233A9}" type="pres">
      <dgm:prSet presAssocID="{C21D1A82-71E2-4F54-B990-7313AB949391}" presName="conn2-1" presStyleLbl="parChTrans1D3" presStyleIdx="1" presStyleCnt="6"/>
      <dgm:spPr/>
    </dgm:pt>
    <dgm:pt modelId="{40FF974D-6A73-40A2-A464-D20925AAFACF}" type="pres">
      <dgm:prSet presAssocID="{C21D1A82-71E2-4F54-B990-7313AB949391}" presName="connTx" presStyleLbl="parChTrans1D3" presStyleIdx="1" presStyleCnt="6"/>
      <dgm:spPr/>
    </dgm:pt>
    <dgm:pt modelId="{7AB3B448-4B72-462B-8DE7-34846F7CFA1D}" type="pres">
      <dgm:prSet presAssocID="{F1B642B3-F427-4D61-BFB2-89DF69D60029}" presName="root2" presStyleCnt="0"/>
      <dgm:spPr/>
    </dgm:pt>
    <dgm:pt modelId="{F6DB294C-E602-414E-8420-63C8E709EC51}" type="pres">
      <dgm:prSet presAssocID="{F1B642B3-F427-4D61-BFB2-89DF69D60029}" presName="LevelTwoTextNode" presStyleLbl="node3" presStyleIdx="1" presStyleCnt="6" custLinFactNeighborX="30303" custLinFactNeighborY="69918">
        <dgm:presLayoutVars>
          <dgm:chPref val="3"/>
        </dgm:presLayoutVars>
      </dgm:prSet>
      <dgm:spPr/>
    </dgm:pt>
    <dgm:pt modelId="{EC4DA6B0-F54A-494B-A59B-58D5910AE04F}" type="pres">
      <dgm:prSet presAssocID="{F1B642B3-F427-4D61-BFB2-89DF69D60029}" presName="level3hierChild" presStyleCnt="0"/>
      <dgm:spPr/>
    </dgm:pt>
    <dgm:pt modelId="{F44B0337-01A6-4897-AF3A-6EA51590D87A}" type="pres">
      <dgm:prSet presAssocID="{DBD66AA8-06A9-4019-9396-19DF886C34A1}" presName="conn2-1" presStyleLbl="parChTrans1D2" presStyleIdx="1" presStyleCnt="10"/>
      <dgm:spPr/>
    </dgm:pt>
    <dgm:pt modelId="{F169EE5F-D8A8-48DD-863D-F6D4AA80B5D2}" type="pres">
      <dgm:prSet presAssocID="{DBD66AA8-06A9-4019-9396-19DF886C34A1}" presName="connTx" presStyleLbl="parChTrans1D2" presStyleIdx="1" presStyleCnt="10"/>
      <dgm:spPr/>
    </dgm:pt>
    <dgm:pt modelId="{C5FF6531-C610-496A-A0EF-AD14974B52CC}" type="pres">
      <dgm:prSet presAssocID="{B35B1627-95B4-43AD-BD93-30D42909DB17}" presName="root2" presStyleCnt="0"/>
      <dgm:spPr/>
    </dgm:pt>
    <dgm:pt modelId="{F19D5C23-B75F-4660-8CEF-AB7751897134}" type="pres">
      <dgm:prSet presAssocID="{B35B1627-95B4-43AD-BD93-30D42909DB17}" presName="LevelTwoTextNode" presStyleLbl="node2" presStyleIdx="1" presStyleCnt="10" custScaleX="152538" custScaleY="194748" custLinFactX="-7684" custLinFactY="37220" custLinFactNeighborX="-100000" custLinFactNeighborY="100000">
        <dgm:presLayoutVars>
          <dgm:chPref val="3"/>
        </dgm:presLayoutVars>
      </dgm:prSet>
      <dgm:spPr/>
    </dgm:pt>
    <dgm:pt modelId="{FE404A97-7287-4B65-BE8A-D8766857F90A}" type="pres">
      <dgm:prSet presAssocID="{B35B1627-95B4-43AD-BD93-30D42909DB17}" presName="level3hierChild" presStyleCnt="0"/>
      <dgm:spPr/>
    </dgm:pt>
    <dgm:pt modelId="{DCA9F04C-26E6-43C3-AA3E-1F863EB5BEC0}" type="pres">
      <dgm:prSet presAssocID="{A013538C-7CC8-42F8-9621-72D817681709}" presName="conn2-1" presStyleLbl="parChTrans1D3" presStyleIdx="2" presStyleCnt="6"/>
      <dgm:spPr/>
    </dgm:pt>
    <dgm:pt modelId="{BFBF3257-648B-48E8-9852-E7F2892D9CA2}" type="pres">
      <dgm:prSet presAssocID="{A013538C-7CC8-42F8-9621-72D817681709}" presName="connTx" presStyleLbl="parChTrans1D3" presStyleIdx="2" presStyleCnt="6"/>
      <dgm:spPr/>
    </dgm:pt>
    <dgm:pt modelId="{65246EE0-1043-49E1-B9BB-5271F55CBA3A}" type="pres">
      <dgm:prSet presAssocID="{920209AB-2006-4FD5-A3A9-ABB5525F5B06}" presName="root2" presStyleCnt="0"/>
      <dgm:spPr/>
    </dgm:pt>
    <dgm:pt modelId="{4E9C8BD7-6836-4A3B-B362-FAD3950B5447}" type="pres">
      <dgm:prSet presAssocID="{920209AB-2006-4FD5-A3A9-ABB5525F5B06}" presName="LevelTwoTextNode" presStyleLbl="node3" presStyleIdx="2" presStyleCnt="6" custLinFactY="21056" custLinFactNeighborX="30303" custLinFactNeighborY="100000">
        <dgm:presLayoutVars>
          <dgm:chPref val="3"/>
        </dgm:presLayoutVars>
      </dgm:prSet>
      <dgm:spPr/>
    </dgm:pt>
    <dgm:pt modelId="{03A7D83B-D81E-403F-AD00-DD2744A4F287}" type="pres">
      <dgm:prSet presAssocID="{920209AB-2006-4FD5-A3A9-ABB5525F5B06}" presName="level3hierChild" presStyleCnt="0"/>
      <dgm:spPr/>
    </dgm:pt>
    <dgm:pt modelId="{D9A7CD66-12F6-4A09-AB09-400C6D79EB81}" type="pres">
      <dgm:prSet presAssocID="{77D01F48-E08C-4620-A865-4475288FCB88}" presName="conn2-1" presStyleLbl="parChTrans1D3" presStyleIdx="3" presStyleCnt="6"/>
      <dgm:spPr/>
    </dgm:pt>
    <dgm:pt modelId="{9F710927-88CC-4913-9DE9-FA287E703B8B}" type="pres">
      <dgm:prSet presAssocID="{77D01F48-E08C-4620-A865-4475288FCB88}" presName="connTx" presStyleLbl="parChTrans1D3" presStyleIdx="3" presStyleCnt="6"/>
      <dgm:spPr/>
    </dgm:pt>
    <dgm:pt modelId="{0E9051CC-F307-4E48-A678-3C8A5816D887}" type="pres">
      <dgm:prSet presAssocID="{C321DF30-527F-4768-A5F9-74589BCD8041}" presName="root2" presStyleCnt="0"/>
      <dgm:spPr/>
    </dgm:pt>
    <dgm:pt modelId="{FE0EE44A-F6FB-4067-A8B0-B63F07BBCC75}" type="pres">
      <dgm:prSet presAssocID="{C321DF30-527F-4768-A5F9-74589BCD8041}" presName="LevelTwoTextNode" presStyleLbl="node3" presStyleIdx="3" presStyleCnt="6" custLinFactY="74757" custLinFactNeighborX="30303" custLinFactNeighborY="100000">
        <dgm:presLayoutVars>
          <dgm:chPref val="3"/>
        </dgm:presLayoutVars>
      </dgm:prSet>
      <dgm:spPr/>
    </dgm:pt>
    <dgm:pt modelId="{46450AD3-7F79-4981-9464-BE570FF8B5A2}" type="pres">
      <dgm:prSet presAssocID="{C321DF30-527F-4768-A5F9-74589BCD8041}" presName="level3hierChild" presStyleCnt="0"/>
      <dgm:spPr/>
    </dgm:pt>
    <dgm:pt modelId="{6CF31745-96BB-46B2-ABF8-3E1B018F4934}" type="pres">
      <dgm:prSet presAssocID="{2933831F-9904-4B2F-91C6-509DE24225C7}" presName="conn2-1" presStyleLbl="parChTrans1D2" presStyleIdx="2" presStyleCnt="10"/>
      <dgm:spPr/>
    </dgm:pt>
    <dgm:pt modelId="{B81524CA-C11A-4048-BCEC-C94F1F47B7B3}" type="pres">
      <dgm:prSet presAssocID="{2933831F-9904-4B2F-91C6-509DE24225C7}" presName="connTx" presStyleLbl="parChTrans1D2" presStyleIdx="2" presStyleCnt="10"/>
      <dgm:spPr/>
    </dgm:pt>
    <dgm:pt modelId="{9F5A558C-F892-4D3C-B3B8-3501C1CBC5CE}" type="pres">
      <dgm:prSet presAssocID="{3D1B1C68-F5E1-4AC5-B418-85D3AB6DAF90}" presName="root2" presStyleCnt="0"/>
      <dgm:spPr/>
    </dgm:pt>
    <dgm:pt modelId="{CEF108F7-E6F0-440E-A3FD-2C66EDC5F392}" type="pres">
      <dgm:prSet presAssocID="{3D1B1C68-F5E1-4AC5-B418-85D3AB6DAF90}" presName="LevelTwoTextNode" presStyleLbl="node2" presStyleIdx="2" presStyleCnt="10" custScaleX="152538" custScaleY="181533" custLinFactX="-7684" custLinFactY="100000" custLinFactNeighborX="-100000" custLinFactNeighborY="139829">
        <dgm:presLayoutVars>
          <dgm:chPref val="3"/>
        </dgm:presLayoutVars>
      </dgm:prSet>
      <dgm:spPr/>
    </dgm:pt>
    <dgm:pt modelId="{ADB06740-3B66-45BD-BC08-63D9393A1FDA}" type="pres">
      <dgm:prSet presAssocID="{3D1B1C68-F5E1-4AC5-B418-85D3AB6DAF90}" presName="level3hierChild" presStyleCnt="0"/>
      <dgm:spPr/>
    </dgm:pt>
    <dgm:pt modelId="{F218B09D-17AC-4035-AF22-B64BB82C61B4}" type="pres">
      <dgm:prSet presAssocID="{741DCCCC-CC3D-4385-B149-B3D1A266B636}" presName="conn2-1" presStyleLbl="parChTrans1D3" presStyleIdx="4" presStyleCnt="6"/>
      <dgm:spPr/>
    </dgm:pt>
    <dgm:pt modelId="{90486822-5A3D-40FC-9770-5467DCA9FEB1}" type="pres">
      <dgm:prSet presAssocID="{741DCCCC-CC3D-4385-B149-B3D1A266B636}" presName="connTx" presStyleLbl="parChTrans1D3" presStyleIdx="4" presStyleCnt="6"/>
      <dgm:spPr/>
    </dgm:pt>
    <dgm:pt modelId="{48B264A1-6795-4963-9E47-CBF3792BF672}" type="pres">
      <dgm:prSet presAssocID="{D5529E51-6F94-4A82-978F-8A92F4946577}" presName="root2" presStyleCnt="0"/>
      <dgm:spPr/>
    </dgm:pt>
    <dgm:pt modelId="{C45D9A85-ABA8-4514-B46E-9FB37EF4D51D}" type="pres">
      <dgm:prSet presAssocID="{D5529E51-6F94-4A82-978F-8A92F4946577}" presName="LevelTwoTextNode" presStyleLbl="node3" presStyleIdx="4" presStyleCnt="6" custLinFactY="100000" custLinFactNeighborX="30303" custLinFactNeighborY="123665">
        <dgm:presLayoutVars>
          <dgm:chPref val="3"/>
        </dgm:presLayoutVars>
      </dgm:prSet>
      <dgm:spPr/>
    </dgm:pt>
    <dgm:pt modelId="{ED3B04FB-E62E-4D25-BE30-3F95598C079B}" type="pres">
      <dgm:prSet presAssocID="{D5529E51-6F94-4A82-978F-8A92F4946577}" presName="level3hierChild" presStyleCnt="0"/>
      <dgm:spPr/>
    </dgm:pt>
    <dgm:pt modelId="{CD8926B2-D1E0-4F7B-B26C-36D2672E01E6}" type="pres">
      <dgm:prSet presAssocID="{0E2A1B27-578A-43EB-BB28-943785E97809}" presName="conn2-1" presStyleLbl="parChTrans1D3" presStyleIdx="5" presStyleCnt="6"/>
      <dgm:spPr/>
    </dgm:pt>
    <dgm:pt modelId="{C6EDFEA9-B89B-48AB-8C5D-533A3CB06695}" type="pres">
      <dgm:prSet presAssocID="{0E2A1B27-578A-43EB-BB28-943785E97809}" presName="connTx" presStyleLbl="parChTrans1D3" presStyleIdx="5" presStyleCnt="6"/>
      <dgm:spPr/>
    </dgm:pt>
    <dgm:pt modelId="{5C9C2EBF-4909-406C-9FC7-055908804EEB}" type="pres">
      <dgm:prSet presAssocID="{EFE5B7E0-0407-41C1-967A-6957849ED000}" presName="root2" presStyleCnt="0"/>
      <dgm:spPr/>
    </dgm:pt>
    <dgm:pt modelId="{2E1B4A53-3A45-4998-A004-977A5EEEAD8F}" type="pres">
      <dgm:prSet presAssocID="{EFE5B7E0-0407-41C1-967A-6957849ED000}" presName="LevelTwoTextNode" presStyleLbl="node3" presStyleIdx="5" presStyleCnt="6" custLinFactY="100000" custLinFactNeighborX="30303" custLinFactNeighborY="177365">
        <dgm:presLayoutVars>
          <dgm:chPref val="3"/>
        </dgm:presLayoutVars>
      </dgm:prSet>
      <dgm:spPr/>
    </dgm:pt>
    <dgm:pt modelId="{9E9BEEE6-3C41-4288-8CF8-B8233F11CDAA}" type="pres">
      <dgm:prSet presAssocID="{EFE5B7E0-0407-41C1-967A-6957849ED000}" presName="level3hierChild" presStyleCnt="0"/>
      <dgm:spPr/>
    </dgm:pt>
    <dgm:pt modelId="{61FB2BB7-B753-4350-B7D3-E6A16700F221}" type="pres">
      <dgm:prSet presAssocID="{2FC2C6BD-35BA-4DBD-87DA-6B24404CA6BC}" presName="conn2-1" presStyleLbl="parChTrans1D2" presStyleIdx="3" presStyleCnt="10"/>
      <dgm:spPr/>
    </dgm:pt>
    <dgm:pt modelId="{1AC87355-1BE2-4F17-9B6F-07BD08A1FE5F}" type="pres">
      <dgm:prSet presAssocID="{2FC2C6BD-35BA-4DBD-87DA-6B24404CA6BC}" presName="connTx" presStyleLbl="parChTrans1D2" presStyleIdx="3" presStyleCnt="10"/>
      <dgm:spPr/>
    </dgm:pt>
    <dgm:pt modelId="{059010E9-4434-4C21-88E4-E18B250024BB}" type="pres">
      <dgm:prSet presAssocID="{FA70DCF0-6D30-4AAB-B052-63941867580D}" presName="root2" presStyleCnt="0"/>
      <dgm:spPr/>
    </dgm:pt>
    <dgm:pt modelId="{4594C6C3-FF80-440F-B67A-85CAF01A23A0}" type="pres">
      <dgm:prSet presAssocID="{FA70DCF0-6D30-4AAB-B052-63941867580D}" presName="LevelTwoTextNode" presStyleLbl="node2" presStyleIdx="3" presStyleCnt="10" custScaleX="152538" custScaleY="169848" custLinFactX="-8413" custLinFactY="142438" custLinFactNeighborX="-100000" custLinFactNeighborY="200000">
        <dgm:presLayoutVars>
          <dgm:chPref val="3"/>
        </dgm:presLayoutVars>
      </dgm:prSet>
      <dgm:spPr/>
    </dgm:pt>
    <dgm:pt modelId="{F95565B9-40B2-4597-B9FC-24B7D7FB74F5}" type="pres">
      <dgm:prSet presAssocID="{FA70DCF0-6D30-4AAB-B052-63941867580D}" presName="level3hierChild" presStyleCnt="0"/>
      <dgm:spPr/>
    </dgm:pt>
    <dgm:pt modelId="{12DF4A8E-AA81-43CC-B313-3653E7D80E79}" type="pres">
      <dgm:prSet presAssocID="{97EDEA0B-965A-47C0-A215-CC6C88B593E8}" presName="root1" presStyleCnt="0"/>
      <dgm:spPr/>
    </dgm:pt>
    <dgm:pt modelId="{2838E96A-43CA-4435-9127-910D94B8B40E}" type="pres">
      <dgm:prSet presAssocID="{97EDEA0B-965A-47C0-A215-CC6C88B593E8}" presName="LevelOneTextNode" presStyleLbl="node0" presStyleIdx="1" presStyleCnt="4" custAng="5400000" custScaleX="251775" custScaleY="159693" custLinFactX="-575073" custLinFactNeighborX="-600000" custLinFactNeighborY="77687">
        <dgm:presLayoutVars>
          <dgm:chPref val="3"/>
        </dgm:presLayoutVars>
      </dgm:prSet>
      <dgm:spPr/>
    </dgm:pt>
    <dgm:pt modelId="{019EA895-8714-49D8-9B94-643345BC9BD6}" type="pres">
      <dgm:prSet presAssocID="{97EDEA0B-965A-47C0-A215-CC6C88B593E8}" presName="level2hierChild" presStyleCnt="0"/>
      <dgm:spPr/>
    </dgm:pt>
    <dgm:pt modelId="{A5024889-2EFA-44DF-AEE1-FFD6D295BB46}" type="pres">
      <dgm:prSet presAssocID="{3D130948-9BFE-44BD-B01F-6095C44A6CFB}" presName="conn2-1" presStyleLbl="parChTrans1D2" presStyleIdx="4" presStyleCnt="10"/>
      <dgm:spPr/>
    </dgm:pt>
    <dgm:pt modelId="{6646B565-02D1-45F0-B667-5F6AF92968C7}" type="pres">
      <dgm:prSet presAssocID="{3D130948-9BFE-44BD-B01F-6095C44A6CFB}" presName="connTx" presStyleLbl="parChTrans1D2" presStyleIdx="4" presStyleCnt="10"/>
      <dgm:spPr/>
    </dgm:pt>
    <dgm:pt modelId="{A4C100E4-D791-4320-8ACF-14BD1163E551}" type="pres">
      <dgm:prSet presAssocID="{41E36A2F-13C4-42C6-8E1B-4DC75C623344}" presName="root2" presStyleCnt="0"/>
      <dgm:spPr/>
    </dgm:pt>
    <dgm:pt modelId="{774D2DE7-185D-43C1-8491-0A8AFBC93583}" type="pres">
      <dgm:prSet presAssocID="{41E36A2F-13C4-42C6-8E1B-4DC75C623344}" presName="LevelTwoTextNode" presStyleLbl="node2" presStyleIdx="4" presStyleCnt="10" custScaleX="148555" custScaleY="169078" custLinFactY="167588" custLinFactNeighborX="-90357" custLinFactNeighborY="200000">
        <dgm:presLayoutVars>
          <dgm:chPref val="3"/>
        </dgm:presLayoutVars>
      </dgm:prSet>
      <dgm:spPr/>
    </dgm:pt>
    <dgm:pt modelId="{21CB5E3C-1C4A-4653-8A1D-9B87C8547D29}" type="pres">
      <dgm:prSet presAssocID="{41E36A2F-13C4-42C6-8E1B-4DC75C623344}" presName="level3hierChild" presStyleCnt="0"/>
      <dgm:spPr/>
    </dgm:pt>
    <dgm:pt modelId="{7B7852E5-D434-4465-B3AA-737AC9410EA4}" type="pres">
      <dgm:prSet presAssocID="{3F4E52A1-EB8F-4F7D-AF2A-CDD70E706B8F}" presName="conn2-1" presStyleLbl="parChTrans1D2" presStyleIdx="5" presStyleCnt="10"/>
      <dgm:spPr/>
    </dgm:pt>
    <dgm:pt modelId="{7A8C3B34-E338-4760-B6D7-D72FECD05E13}" type="pres">
      <dgm:prSet presAssocID="{3F4E52A1-EB8F-4F7D-AF2A-CDD70E706B8F}" presName="connTx" presStyleLbl="parChTrans1D2" presStyleIdx="5" presStyleCnt="10"/>
      <dgm:spPr/>
    </dgm:pt>
    <dgm:pt modelId="{DC59E032-9CF8-466A-9EC3-C8E2012C2889}" type="pres">
      <dgm:prSet presAssocID="{6BB841A6-ECE8-43E4-9FD5-D948D580AD3D}" presName="root2" presStyleCnt="0"/>
      <dgm:spPr/>
    </dgm:pt>
    <dgm:pt modelId="{3F53A21C-5193-4DCE-AA35-18DA03C377CA}" type="pres">
      <dgm:prSet presAssocID="{6BB841A6-ECE8-43E4-9FD5-D948D580AD3D}" presName="LevelTwoTextNode" presStyleLbl="node2" presStyleIdx="5" presStyleCnt="10" custScaleX="151059" custScaleY="216309" custLinFactY="200000" custLinFactNeighborX="-88875" custLinFactNeighborY="205975">
        <dgm:presLayoutVars>
          <dgm:chPref val="3"/>
        </dgm:presLayoutVars>
      </dgm:prSet>
      <dgm:spPr/>
    </dgm:pt>
    <dgm:pt modelId="{F39F9C52-E3F3-432B-80E1-CA05A7A7AADA}" type="pres">
      <dgm:prSet presAssocID="{6BB841A6-ECE8-43E4-9FD5-D948D580AD3D}" presName="level3hierChild" presStyleCnt="0"/>
      <dgm:spPr/>
    </dgm:pt>
    <dgm:pt modelId="{F7465BBD-1E8C-4BFE-970B-8F312A3CC021}" type="pres">
      <dgm:prSet presAssocID="{FE682785-C9FD-448D-AC15-F67995713F37}" presName="conn2-1" presStyleLbl="parChTrans1D2" presStyleIdx="6" presStyleCnt="10"/>
      <dgm:spPr/>
    </dgm:pt>
    <dgm:pt modelId="{5AF4FA0F-CF83-4EB1-86E4-739FC4435770}" type="pres">
      <dgm:prSet presAssocID="{FE682785-C9FD-448D-AC15-F67995713F37}" presName="connTx" presStyleLbl="parChTrans1D2" presStyleIdx="6" presStyleCnt="10"/>
      <dgm:spPr/>
    </dgm:pt>
    <dgm:pt modelId="{40F6C1BE-EBB1-499D-BA1E-725499227A18}" type="pres">
      <dgm:prSet presAssocID="{E4E5CE55-7005-4DD9-ABCE-80722779EEE1}" presName="root2" presStyleCnt="0"/>
      <dgm:spPr/>
    </dgm:pt>
    <dgm:pt modelId="{31848976-72DD-48C6-9B0F-A2E94512872F}" type="pres">
      <dgm:prSet presAssocID="{E4E5CE55-7005-4DD9-ABCE-80722779EEE1}" presName="LevelTwoTextNode" presStyleLbl="node2" presStyleIdx="6" presStyleCnt="10" custScaleX="148555" custScaleY="179630" custLinFactY="200000" custLinFactNeighborX="-90357" custLinFactNeighborY="241658">
        <dgm:presLayoutVars>
          <dgm:chPref val="3"/>
        </dgm:presLayoutVars>
      </dgm:prSet>
      <dgm:spPr/>
    </dgm:pt>
    <dgm:pt modelId="{4A66AD1F-B5FE-4954-B8B4-ED22D1FCAC60}" type="pres">
      <dgm:prSet presAssocID="{E4E5CE55-7005-4DD9-ABCE-80722779EEE1}" presName="level3hierChild" presStyleCnt="0"/>
      <dgm:spPr/>
    </dgm:pt>
    <dgm:pt modelId="{48FCA246-9FE1-481D-98C3-22BB9B811E7B}" type="pres">
      <dgm:prSet presAssocID="{8A4B3942-238D-4700-AC2E-A706730D7951}" presName="root1" presStyleCnt="0"/>
      <dgm:spPr/>
    </dgm:pt>
    <dgm:pt modelId="{D9661BE7-DB51-4D84-B2F1-F405900A5A74}" type="pres">
      <dgm:prSet presAssocID="{8A4B3942-238D-4700-AC2E-A706730D7951}" presName="LevelOneTextNode" presStyleLbl="node0" presStyleIdx="2" presStyleCnt="4" custAng="5400000" custScaleX="232329" custScaleY="114537" custLinFactX="-500000" custLinFactNeighborX="-594830" custLinFactNeighborY="66515">
        <dgm:presLayoutVars>
          <dgm:chPref val="3"/>
        </dgm:presLayoutVars>
      </dgm:prSet>
      <dgm:spPr>
        <a:xfrm>
          <a:off x="166642" y="4593781"/>
          <a:ext cx="1143696" cy="195897"/>
        </a:xfrm>
        <a:prstGeom prst="rect">
          <a:avLst/>
        </a:prstGeom>
      </dgm:spPr>
    </dgm:pt>
    <dgm:pt modelId="{4407CD00-EAF7-425A-BF45-A2F4904939A8}" type="pres">
      <dgm:prSet presAssocID="{8A4B3942-238D-4700-AC2E-A706730D7951}" presName="level2hierChild" presStyleCnt="0"/>
      <dgm:spPr/>
    </dgm:pt>
    <dgm:pt modelId="{AF92CF96-AA8D-4003-A745-459D74E4D0F6}" type="pres">
      <dgm:prSet presAssocID="{26070D63-628E-47C8-A275-34C2A90FD312}" presName="conn2-1" presStyleLbl="parChTrans1D2" presStyleIdx="7" presStyleCnt="10"/>
      <dgm:spPr/>
    </dgm:pt>
    <dgm:pt modelId="{C9C8F5C6-691B-41C5-AAB6-0E825EAA66C6}" type="pres">
      <dgm:prSet presAssocID="{26070D63-628E-47C8-A275-34C2A90FD312}" presName="connTx" presStyleLbl="parChTrans1D2" presStyleIdx="7" presStyleCnt="10"/>
      <dgm:spPr/>
    </dgm:pt>
    <dgm:pt modelId="{AA1846FB-B024-455E-8693-1BFAC2575F95}" type="pres">
      <dgm:prSet presAssocID="{1BFA5D9E-081E-44B8-A9B5-1CB9C15C2340}" presName="root2" presStyleCnt="0"/>
      <dgm:spPr/>
    </dgm:pt>
    <dgm:pt modelId="{1E294F0A-873F-450A-86FF-F30524033102}" type="pres">
      <dgm:prSet presAssocID="{1BFA5D9E-081E-44B8-A9B5-1CB9C15C2340}" presName="LevelTwoTextNode" presStyleLbl="node2" presStyleIdx="7" presStyleCnt="10" custScaleX="173051" custScaleY="138056" custLinFactY="139172" custLinFactNeighborX="-87099" custLinFactNeighborY="200000">
        <dgm:presLayoutVars>
          <dgm:chPref val="3"/>
        </dgm:presLayoutVars>
      </dgm:prSet>
      <dgm:spPr/>
    </dgm:pt>
    <dgm:pt modelId="{38D562F4-F3E0-4DAF-844D-C117B26B3E99}" type="pres">
      <dgm:prSet presAssocID="{1BFA5D9E-081E-44B8-A9B5-1CB9C15C2340}" presName="level3hierChild" presStyleCnt="0"/>
      <dgm:spPr/>
    </dgm:pt>
    <dgm:pt modelId="{55B591F1-B23F-4CA9-A708-B604700F7E1E}" type="pres">
      <dgm:prSet presAssocID="{977D4EAF-C0F3-47F1-90CA-8897EFD88061}" presName="conn2-1" presStyleLbl="parChTrans1D2" presStyleIdx="8" presStyleCnt="10"/>
      <dgm:spPr/>
    </dgm:pt>
    <dgm:pt modelId="{4F35E235-6F00-4DD3-8CFA-43E4FBD7CA5C}" type="pres">
      <dgm:prSet presAssocID="{977D4EAF-C0F3-47F1-90CA-8897EFD88061}" presName="connTx" presStyleLbl="parChTrans1D2" presStyleIdx="8" presStyleCnt="10"/>
      <dgm:spPr/>
    </dgm:pt>
    <dgm:pt modelId="{9CE18DCA-5EEC-4980-90DC-9F9DB7ABDC88}" type="pres">
      <dgm:prSet presAssocID="{E180626A-1BDB-4260-AC9D-040285BAB127}" presName="root2" presStyleCnt="0"/>
      <dgm:spPr/>
    </dgm:pt>
    <dgm:pt modelId="{4950481C-5FEE-4C01-9422-429F91E6AC52}" type="pres">
      <dgm:prSet presAssocID="{E180626A-1BDB-4260-AC9D-040285BAB127}" presName="LevelTwoTextNode" presStyleLbl="node2" presStyleIdx="8" presStyleCnt="10" custScaleX="173051" custScaleY="173625" custLinFactY="180153" custLinFactNeighborX="-87494" custLinFactNeighborY="200000">
        <dgm:presLayoutVars>
          <dgm:chPref val="3"/>
        </dgm:presLayoutVars>
      </dgm:prSet>
      <dgm:spPr/>
    </dgm:pt>
    <dgm:pt modelId="{0E261791-FDC0-46C6-AD82-8F2E6420567E}" type="pres">
      <dgm:prSet presAssocID="{E180626A-1BDB-4260-AC9D-040285BAB127}" presName="level3hierChild" presStyleCnt="0"/>
      <dgm:spPr/>
    </dgm:pt>
    <dgm:pt modelId="{910B6619-D42E-4179-8778-A483BED26C0C}" type="pres">
      <dgm:prSet presAssocID="{0ECAE640-BB8D-4FC8-A28B-AC553F826B74}" presName="conn2-1" presStyleLbl="parChTrans1D2" presStyleIdx="9" presStyleCnt="10"/>
      <dgm:spPr/>
    </dgm:pt>
    <dgm:pt modelId="{F7CA964B-4B95-4632-85EE-4169F4558BE6}" type="pres">
      <dgm:prSet presAssocID="{0ECAE640-BB8D-4FC8-A28B-AC553F826B74}" presName="connTx" presStyleLbl="parChTrans1D2" presStyleIdx="9" presStyleCnt="10"/>
      <dgm:spPr/>
    </dgm:pt>
    <dgm:pt modelId="{CBF26C1D-FE6E-4FBB-9F5C-A65B91447C68}" type="pres">
      <dgm:prSet presAssocID="{CCC0BAC8-0206-40D3-ACF6-31E0F4F79A79}" presName="root2" presStyleCnt="0"/>
      <dgm:spPr/>
    </dgm:pt>
    <dgm:pt modelId="{F06F040F-DEC2-4F55-90FA-99341E3993FF}" type="pres">
      <dgm:prSet presAssocID="{CCC0BAC8-0206-40D3-ACF6-31E0F4F79A79}" presName="LevelTwoTextNode" presStyleLbl="node2" presStyleIdx="9" presStyleCnt="10" custLinFactY="200000" custLinFactNeighborX="-87494" custLinFactNeighborY="222653">
        <dgm:presLayoutVars>
          <dgm:chPref val="3"/>
        </dgm:presLayoutVars>
      </dgm:prSet>
      <dgm:spPr/>
    </dgm:pt>
    <dgm:pt modelId="{E559F4DD-E94F-42F9-923D-68029099CBA2}" type="pres">
      <dgm:prSet presAssocID="{CCC0BAC8-0206-40D3-ACF6-31E0F4F79A79}" presName="level3hierChild" presStyleCnt="0"/>
      <dgm:spPr/>
    </dgm:pt>
    <dgm:pt modelId="{357B864D-BA3B-43C4-9E30-58DC3C74A45B}" type="pres">
      <dgm:prSet presAssocID="{86F4E82F-234A-4132-A6F5-694F416357CA}" presName="root1" presStyleCnt="0"/>
      <dgm:spPr/>
    </dgm:pt>
    <dgm:pt modelId="{C4FCC3E4-BA55-498E-8A10-765F5A122901}" type="pres">
      <dgm:prSet presAssocID="{86F4E82F-234A-4132-A6F5-694F416357CA}" presName="LevelOneTextNode" presStyleLbl="node0" presStyleIdx="3" presStyleCnt="4" custAng="5400000" custScaleX="282759" custScaleY="92124" custLinFactX="800000" custLinFactNeighborX="894648" custLinFactNeighborY="-59215">
        <dgm:presLayoutVars>
          <dgm:chPref val="3"/>
        </dgm:presLayoutVars>
      </dgm:prSet>
      <dgm:spPr/>
    </dgm:pt>
    <dgm:pt modelId="{FDDCBC53-58F2-48F2-8E43-028DEB6D399D}" type="pres">
      <dgm:prSet presAssocID="{86F4E82F-234A-4132-A6F5-694F416357CA}" presName="level2hierChild" presStyleCnt="0"/>
      <dgm:spPr/>
    </dgm:pt>
  </dgm:ptLst>
  <dgm:cxnLst>
    <dgm:cxn modelId="{7D1E6105-1629-40DF-B883-8524D64612AA}" type="presOf" srcId="{8A4B3942-238D-4700-AC2E-A706730D7951}" destId="{D9661BE7-DB51-4D84-B2F1-F405900A5A74}" srcOrd="0" destOrd="0" presId="urn:microsoft.com/office/officeart/2008/layout/HorizontalMultiLevelHierarchy"/>
    <dgm:cxn modelId="{F820BC05-CA47-4C47-8C4C-D98297CAF96F}" type="presOf" srcId="{2FC2C6BD-35BA-4DBD-87DA-6B24404CA6BC}" destId="{1AC87355-1BE2-4F17-9B6F-07BD08A1FE5F}" srcOrd="1" destOrd="0" presId="urn:microsoft.com/office/officeart/2008/layout/HorizontalMultiLevelHierarchy"/>
    <dgm:cxn modelId="{15E2540A-EA07-4177-AECE-9EBA39236B7A}" type="presOf" srcId="{0E2A1B27-578A-43EB-BB28-943785E97809}" destId="{CD8926B2-D1E0-4F7B-B26C-36D2672E01E6}" srcOrd="0" destOrd="0" presId="urn:microsoft.com/office/officeart/2008/layout/HorizontalMultiLevelHierarchy"/>
    <dgm:cxn modelId="{1B2AAE17-3EFF-4E2E-91ED-A2B04074C2BE}" type="presOf" srcId="{7EC86C65-BD21-4276-8751-0D201F934114}" destId="{2EB85CC4-535B-40A5-9BE7-6860045DADFB}" srcOrd="0" destOrd="0" presId="urn:microsoft.com/office/officeart/2008/layout/HorizontalMultiLevelHierarchy"/>
    <dgm:cxn modelId="{54B49018-E596-43E2-BD35-AE040B876BC9}" type="presOf" srcId="{D5529E51-6F94-4A82-978F-8A92F4946577}" destId="{C45D9A85-ABA8-4514-B46E-9FB37EF4D51D}" srcOrd="0" destOrd="0" presId="urn:microsoft.com/office/officeart/2008/layout/HorizontalMultiLevelHierarchy"/>
    <dgm:cxn modelId="{A6ED4319-D656-4A50-96CB-46679A6071FE}" type="presOf" srcId="{DBD66AA8-06A9-4019-9396-19DF886C34A1}" destId="{F169EE5F-D8A8-48DD-863D-F6D4AA80B5D2}" srcOrd="1" destOrd="0" presId="urn:microsoft.com/office/officeart/2008/layout/HorizontalMultiLevelHierarchy"/>
    <dgm:cxn modelId="{4838CC1F-7E8E-4B5D-88D1-C41326BBCBC3}" type="presOf" srcId="{6BB841A6-ECE8-43E4-9FD5-D948D580AD3D}" destId="{3F53A21C-5193-4DCE-AA35-18DA03C377CA}" srcOrd="0" destOrd="0" presId="urn:microsoft.com/office/officeart/2008/layout/HorizontalMultiLevelHierarchy"/>
    <dgm:cxn modelId="{79233624-1C14-45ED-BCEE-B421BCFFDC72}" type="presOf" srcId="{C520A82D-9C7A-4B5C-B895-34B3B40A6E07}" destId="{AB0C4BC4-0B6D-444E-9720-B657B6FE3372}" srcOrd="0" destOrd="0" presId="urn:microsoft.com/office/officeart/2008/layout/HorizontalMultiLevelHierarchy"/>
    <dgm:cxn modelId="{D568B925-B2AA-45F2-8E6B-097DBB1A56B5}" type="presOf" srcId="{3D130948-9BFE-44BD-B01F-6095C44A6CFB}" destId="{6646B565-02D1-45F0-B667-5F6AF92968C7}" srcOrd="1" destOrd="0" presId="urn:microsoft.com/office/officeart/2008/layout/HorizontalMultiLevelHierarchy"/>
    <dgm:cxn modelId="{73EFB72E-6042-42E9-BCD2-4A6EBF300713}" type="presOf" srcId="{97EDEA0B-965A-47C0-A215-CC6C88B593E8}" destId="{2838E96A-43CA-4435-9127-910D94B8B40E}" srcOrd="0" destOrd="0" presId="urn:microsoft.com/office/officeart/2008/layout/HorizontalMultiLevelHierarchy"/>
    <dgm:cxn modelId="{87BBDA30-0EA9-4E84-B6CE-317FA1B03F7F}" type="presOf" srcId="{FE682785-C9FD-448D-AC15-F67995713F37}" destId="{F7465BBD-1E8C-4BFE-970B-8F312A3CC021}" srcOrd="0" destOrd="0" presId="urn:microsoft.com/office/officeart/2008/layout/HorizontalMultiLevelHierarchy"/>
    <dgm:cxn modelId="{3FD37C32-5DCE-444C-8D92-E41AADBCF1DC}" type="presOf" srcId="{920209AB-2006-4FD5-A3A9-ABB5525F5B06}" destId="{4E9C8BD7-6836-4A3B-B362-FAD3950B5447}" srcOrd="0" destOrd="0" presId="urn:microsoft.com/office/officeart/2008/layout/HorizontalMultiLevelHierarchy"/>
    <dgm:cxn modelId="{DB034C34-F5C0-494E-A89F-46BD7DE53F3B}" srcId="{DFD490E4-2D9B-438A-8FD7-23DE051FC7A8}" destId="{B35B1627-95B4-43AD-BD93-30D42909DB17}" srcOrd="1" destOrd="0" parTransId="{DBD66AA8-06A9-4019-9396-19DF886C34A1}" sibTransId="{D9E00358-9B30-4304-98C9-4686F567FA5B}"/>
    <dgm:cxn modelId="{40B77235-1C78-4CD8-B6BF-C3A5E092C1A2}" type="presOf" srcId="{A013538C-7CC8-42F8-9621-72D817681709}" destId="{BFBF3257-648B-48E8-9852-E7F2892D9CA2}" srcOrd="1" destOrd="0" presId="urn:microsoft.com/office/officeart/2008/layout/HorizontalMultiLevelHierarchy"/>
    <dgm:cxn modelId="{2E883F3B-AA1C-47E5-88A2-D02220D725E8}" type="presOf" srcId="{2FC2C6BD-35BA-4DBD-87DA-6B24404CA6BC}" destId="{61FB2BB7-B753-4350-B7D3-E6A16700F221}" srcOrd="0" destOrd="0" presId="urn:microsoft.com/office/officeart/2008/layout/HorizontalMultiLevelHierarchy"/>
    <dgm:cxn modelId="{3D713A5B-D198-4822-8C1F-D588AEFE4D98}" srcId="{B35B1627-95B4-43AD-BD93-30D42909DB17}" destId="{920209AB-2006-4FD5-A3A9-ABB5525F5B06}" srcOrd="0" destOrd="0" parTransId="{A013538C-7CC8-42F8-9621-72D817681709}" sibTransId="{305F7B94-C525-4198-99DC-27A92BD08FC8}"/>
    <dgm:cxn modelId="{3D5CA45B-E94B-46B0-A6E2-03F2A4EF6825}" type="presOf" srcId="{C21D1A82-71E2-4F54-B990-7313AB949391}" destId="{6CF57E07-020C-4BDD-BB5F-D48877F233A9}" srcOrd="0" destOrd="0" presId="urn:microsoft.com/office/officeart/2008/layout/HorizontalMultiLevelHierarchy"/>
    <dgm:cxn modelId="{DAC2265C-D6C0-472A-BB9B-31BF64788E2E}" srcId="{DFD490E4-2D9B-438A-8FD7-23DE051FC7A8}" destId="{FA70DCF0-6D30-4AAB-B052-63941867580D}" srcOrd="3" destOrd="0" parTransId="{2FC2C6BD-35BA-4DBD-87DA-6B24404CA6BC}" sibTransId="{24AD1DA4-DE53-4C6C-8F47-CD9C6A8C6734}"/>
    <dgm:cxn modelId="{411A015E-B42E-40E4-88F6-AC69CFCDDFA0}" srcId="{C520A82D-9C7A-4B5C-B895-34B3B40A6E07}" destId="{F1B642B3-F427-4D61-BFB2-89DF69D60029}" srcOrd="1" destOrd="0" parTransId="{C21D1A82-71E2-4F54-B990-7313AB949391}" sibTransId="{751D36E8-1D48-464B-A72E-9A5FCCE0856A}"/>
    <dgm:cxn modelId="{17FB595E-69BE-432C-AA94-7E37D704C0CD}" srcId="{B35B1627-95B4-43AD-BD93-30D42909DB17}" destId="{C321DF30-527F-4768-A5F9-74589BCD8041}" srcOrd="1" destOrd="0" parTransId="{77D01F48-E08C-4620-A865-4475288FCB88}" sibTransId="{F503162A-1D7B-4200-9282-B5012AF363B2}"/>
    <dgm:cxn modelId="{832CEB44-69F5-4726-833C-2DE5DE2819E2}" type="presOf" srcId="{FA70DCF0-6D30-4AAB-B052-63941867580D}" destId="{4594C6C3-FF80-440F-B67A-85CAF01A23A0}" srcOrd="0" destOrd="0" presId="urn:microsoft.com/office/officeart/2008/layout/HorizontalMultiLevelHierarchy"/>
    <dgm:cxn modelId="{12660C66-2B8A-4640-A544-2D0567E4483E}" srcId="{3D1B1C68-F5E1-4AC5-B418-85D3AB6DAF90}" destId="{EFE5B7E0-0407-41C1-967A-6957849ED000}" srcOrd="1" destOrd="0" parTransId="{0E2A1B27-578A-43EB-BB28-943785E97809}" sibTransId="{A9830CCA-3124-4A43-9007-536A719F4E62}"/>
    <dgm:cxn modelId="{86AAE748-FEC6-415E-9A5F-F0B470387D87}" srcId="{97EDEA0B-965A-47C0-A215-CC6C88B593E8}" destId="{41E36A2F-13C4-42C6-8E1B-4DC75C623344}" srcOrd="0" destOrd="0" parTransId="{3D130948-9BFE-44BD-B01F-6095C44A6CFB}" sibTransId="{13927A8C-D1C4-4279-8830-FCAEFE646E98}"/>
    <dgm:cxn modelId="{D938FF4B-880C-4FD0-B9E1-38C63AF79214}" type="presOf" srcId="{0E2A1B27-578A-43EB-BB28-943785E97809}" destId="{C6EDFEA9-B89B-48AB-8C5D-533A3CB06695}" srcOrd="1" destOrd="0" presId="urn:microsoft.com/office/officeart/2008/layout/HorizontalMultiLevelHierarchy"/>
    <dgm:cxn modelId="{44F0A04C-F857-443F-83E4-6A7B923186CE}" type="presOf" srcId="{C321DF30-527F-4768-A5F9-74589BCD8041}" destId="{FE0EE44A-F6FB-4067-A8B0-B63F07BBCC75}" srcOrd="0" destOrd="0" presId="urn:microsoft.com/office/officeart/2008/layout/HorizontalMultiLevelHierarchy"/>
    <dgm:cxn modelId="{769CEB4E-EA7F-4F2E-840A-3C67AAF1AD09}" type="presOf" srcId="{3D130948-9BFE-44BD-B01F-6095C44A6CFB}" destId="{A5024889-2EFA-44DF-AEE1-FFD6D295BB46}" srcOrd="0" destOrd="0" presId="urn:microsoft.com/office/officeart/2008/layout/HorizontalMultiLevelHierarchy"/>
    <dgm:cxn modelId="{1FE33370-1F60-4093-A4A4-3BCB92DC3022}" srcId="{8A4B3942-238D-4700-AC2E-A706730D7951}" destId="{1BFA5D9E-081E-44B8-A9B5-1CB9C15C2340}" srcOrd="0" destOrd="0" parTransId="{26070D63-628E-47C8-A275-34C2A90FD312}" sibTransId="{57A2ABD1-EEB5-4728-B916-625A2B8A5B5E}"/>
    <dgm:cxn modelId="{57A7CB70-8937-4AB7-996F-5DFD8E4E7EF9}" type="presOf" srcId="{5B5681DC-412E-47B7-83DA-67CA628178F9}" destId="{850F6190-6E76-4532-999D-509106D71C3C}" srcOrd="0" destOrd="0" presId="urn:microsoft.com/office/officeart/2008/layout/HorizontalMultiLevelHierarchy"/>
    <dgm:cxn modelId="{5405E650-3353-41D8-82B4-080DEDAB3AD3}" type="presOf" srcId="{3D1B1C68-F5E1-4AC5-B418-85D3AB6DAF90}" destId="{CEF108F7-E6F0-440E-A3FD-2C66EDC5F392}" srcOrd="0" destOrd="0" presId="urn:microsoft.com/office/officeart/2008/layout/HorizontalMultiLevelHierarchy"/>
    <dgm:cxn modelId="{14AEA372-A1B5-4247-B504-2BD1F5B2D4A0}" type="presOf" srcId="{977D4EAF-C0F3-47F1-90CA-8897EFD88061}" destId="{55B591F1-B23F-4CA9-A708-B604700F7E1E}" srcOrd="0" destOrd="0" presId="urn:microsoft.com/office/officeart/2008/layout/HorizontalMultiLevelHierarchy"/>
    <dgm:cxn modelId="{063ED076-EC23-4610-9524-67055CB4E92E}" srcId="{C520A82D-9C7A-4B5C-B895-34B3B40A6E07}" destId="{EB71C010-4DF4-474A-B871-482D1C480DBC}" srcOrd="0" destOrd="0" parTransId="{7EC86C65-BD21-4276-8751-0D201F934114}" sibTransId="{4B655501-8CBF-4E23-BC28-16BFF8BB92CA}"/>
    <dgm:cxn modelId="{FC95AD5A-74FE-459D-A3C0-DBA20028132B}" type="presOf" srcId="{1BFA5D9E-081E-44B8-A9B5-1CB9C15C2340}" destId="{1E294F0A-873F-450A-86FF-F30524033102}" srcOrd="0" destOrd="0" presId="urn:microsoft.com/office/officeart/2008/layout/HorizontalMultiLevelHierarchy"/>
    <dgm:cxn modelId="{2792F37B-DFB7-4B72-913C-E1B91E2E9DF9}" srcId="{3D1B1C68-F5E1-4AC5-B418-85D3AB6DAF90}" destId="{D5529E51-6F94-4A82-978F-8A92F4946577}" srcOrd="0" destOrd="0" parTransId="{741DCCCC-CC3D-4385-B149-B3D1A266B636}" sibTransId="{56E62C5F-3790-4FB3-81E3-3403666D8B21}"/>
    <dgm:cxn modelId="{543E7481-F394-49B6-9C02-31205CD5670C}" type="presOf" srcId="{0ECAE640-BB8D-4FC8-A28B-AC553F826B74}" destId="{F7CA964B-4B95-4632-85EE-4169F4558BE6}" srcOrd="1" destOrd="0" presId="urn:microsoft.com/office/officeart/2008/layout/HorizontalMultiLevelHierarchy"/>
    <dgm:cxn modelId="{C626CF83-1C80-470B-9E14-41BD25ED50AC}" type="presOf" srcId="{2933831F-9904-4B2F-91C6-509DE24225C7}" destId="{B81524CA-C11A-4048-BCEC-C94F1F47B7B3}" srcOrd="1" destOrd="0" presId="urn:microsoft.com/office/officeart/2008/layout/HorizontalMultiLevelHierarchy"/>
    <dgm:cxn modelId="{69D8158E-4091-4E53-A5C1-67BAB9347489}" srcId="{A391B3BF-7C01-4394-8676-9E4DD69D9185}" destId="{8A4B3942-238D-4700-AC2E-A706730D7951}" srcOrd="2" destOrd="0" parTransId="{082749EA-19F3-4665-8158-6B6CE6C5F4BF}" sibTransId="{B1296DDE-3FB5-4456-8014-10CFDE7852DC}"/>
    <dgm:cxn modelId="{2F52CC8F-7D68-4B81-8AFA-093333332B3E}" srcId="{A391B3BF-7C01-4394-8676-9E4DD69D9185}" destId="{86F4E82F-234A-4132-A6F5-694F416357CA}" srcOrd="3" destOrd="0" parTransId="{FECE4F64-C60C-4DF9-BA6D-120193745FD6}" sibTransId="{266855B4-CE3B-40C6-90B9-E28E039F6A2A}"/>
    <dgm:cxn modelId="{90412093-187E-4794-9DA8-AE0C93DDF30B}" type="presOf" srcId="{EFE5B7E0-0407-41C1-967A-6957849ED000}" destId="{2E1B4A53-3A45-4998-A004-977A5EEEAD8F}" srcOrd="0" destOrd="0" presId="urn:microsoft.com/office/officeart/2008/layout/HorizontalMultiLevelHierarchy"/>
    <dgm:cxn modelId="{CA845294-9DD9-4964-AFE1-6C891D989FE1}" type="presOf" srcId="{B35B1627-95B4-43AD-BD93-30D42909DB17}" destId="{F19D5C23-B75F-4660-8CEF-AB7751897134}" srcOrd="0" destOrd="0" presId="urn:microsoft.com/office/officeart/2008/layout/HorizontalMultiLevelHierarchy"/>
    <dgm:cxn modelId="{63090796-2CD4-427E-8391-0012C02AEA63}" type="presOf" srcId="{77D01F48-E08C-4620-A865-4475288FCB88}" destId="{9F710927-88CC-4913-9DE9-FA287E703B8B}" srcOrd="1" destOrd="0" presId="urn:microsoft.com/office/officeart/2008/layout/HorizontalMultiLevelHierarchy"/>
    <dgm:cxn modelId="{BC2A0B9D-BE78-4E96-ABEB-7BC85E3E725C}" srcId="{8A4B3942-238D-4700-AC2E-A706730D7951}" destId="{CCC0BAC8-0206-40D3-ACF6-31E0F4F79A79}" srcOrd="2" destOrd="0" parTransId="{0ECAE640-BB8D-4FC8-A28B-AC553F826B74}" sibTransId="{7681E7FA-BCC6-4A01-A704-2930A19C781D}"/>
    <dgm:cxn modelId="{4BD5B0A2-9D58-4DCB-83D6-EA892D919910}" type="presOf" srcId="{77D01F48-E08C-4620-A865-4475288FCB88}" destId="{D9A7CD66-12F6-4A09-AB09-400C6D79EB81}" srcOrd="0" destOrd="0" presId="urn:microsoft.com/office/officeart/2008/layout/HorizontalMultiLevelHierarchy"/>
    <dgm:cxn modelId="{93542CA4-0548-4D31-BB3A-7885B05F54DC}" srcId="{A391B3BF-7C01-4394-8676-9E4DD69D9185}" destId="{DFD490E4-2D9B-438A-8FD7-23DE051FC7A8}" srcOrd="0" destOrd="0" parTransId="{CDF4612C-1767-41B9-9148-0E34CC41DA95}" sibTransId="{52FD1AEF-C002-4D52-8EA4-8608510FD577}"/>
    <dgm:cxn modelId="{3BF8D1A9-4F49-4D21-85C2-EA0840F3131A}" type="presOf" srcId="{DFD490E4-2D9B-438A-8FD7-23DE051FC7A8}" destId="{427B259B-9E82-4A99-989F-0CA91E2B94C9}" srcOrd="0" destOrd="0" presId="urn:microsoft.com/office/officeart/2008/layout/HorizontalMultiLevelHierarchy"/>
    <dgm:cxn modelId="{4FD805AF-6310-421D-A159-6DCC1108138F}" type="presOf" srcId="{DBD66AA8-06A9-4019-9396-19DF886C34A1}" destId="{F44B0337-01A6-4897-AF3A-6EA51590D87A}" srcOrd="0" destOrd="0" presId="urn:microsoft.com/office/officeart/2008/layout/HorizontalMultiLevelHierarchy"/>
    <dgm:cxn modelId="{98302FB1-8FF3-4FE4-AABD-9000D37C4660}" type="presOf" srcId="{EB71C010-4DF4-474A-B871-482D1C480DBC}" destId="{7345CCF5-D97B-4ACA-8AA5-2E6A8665B524}" srcOrd="0" destOrd="0" presId="urn:microsoft.com/office/officeart/2008/layout/HorizontalMultiLevelHierarchy"/>
    <dgm:cxn modelId="{108571BD-45F4-4EDD-AE09-C3CFAE03CAC4}" type="presOf" srcId="{E180626A-1BDB-4260-AC9D-040285BAB127}" destId="{4950481C-5FEE-4C01-9422-429F91E6AC52}" srcOrd="0" destOrd="0" presId="urn:microsoft.com/office/officeart/2008/layout/HorizontalMultiLevelHierarchy"/>
    <dgm:cxn modelId="{CE21F2BF-D144-48BC-9C06-6E9A9CAEB1E6}" srcId="{8A4B3942-238D-4700-AC2E-A706730D7951}" destId="{E180626A-1BDB-4260-AC9D-040285BAB127}" srcOrd="1" destOrd="0" parTransId="{977D4EAF-C0F3-47F1-90CA-8897EFD88061}" sibTransId="{43FBEC43-3696-4208-A177-EC87549A140E}"/>
    <dgm:cxn modelId="{15BC3FC1-CC7B-45E4-A2D0-092F0AE75027}" type="presOf" srcId="{26070D63-628E-47C8-A275-34C2A90FD312}" destId="{C9C8F5C6-691B-41C5-AAB6-0E825EAA66C6}" srcOrd="1" destOrd="0" presId="urn:microsoft.com/office/officeart/2008/layout/HorizontalMultiLevelHierarchy"/>
    <dgm:cxn modelId="{483546C3-3D96-43D5-AD91-D4EDBD0FD0D2}" type="presOf" srcId="{3F4E52A1-EB8F-4F7D-AF2A-CDD70E706B8F}" destId="{7A8C3B34-E338-4760-B6D7-D72FECD05E13}" srcOrd="1" destOrd="0" presId="urn:microsoft.com/office/officeart/2008/layout/HorizontalMultiLevelHierarchy"/>
    <dgm:cxn modelId="{D13577C7-4724-4B0A-AA7B-F611DB167297}" type="presOf" srcId="{86F4E82F-234A-4132-A6F5-694F416357CA}" destId="{C4FCC3E4-BA55-498E-8A10-765F5A122901}" srcOrd="0" destOrd="0" presId="urn:microsoft.com/office/officeart/2008/layout/HorizontalMultiLevelHierarchy"/>
    <dgm:cxn modelId="{D9C7D0C7-299D-4371-B8DE-CBB8B2BBAC3C}" type="presOf" srcId="{C21D1A82-71E2-4F54-B990-7313AB949391}" destId="{40FF974D-6A73-40A2-A464-D20925AAFACF}" srcOrd="1" destOrd="0" presId="urn:microsoft.com/office/officeart/2008/layout/HorizontalMultiLevelHierarchy"/>
    <dgm:cxn modelId="{AA3938C8-CA06-4DCA-BAD8-212ED180EC64}" srcId="{A391B3BF-7C01-4394-8676-9E4DD69D9185}" destId="{97EDEA0B-965A-47C0-A215-CC6C88B593E8}" srcOrd="1" destOrd="0" parTransId="{32B97CBA-1079-4C96-B2F7-AE604258CE65}" sibTransId="{040503AB-33EB-4ACE-967D-FC39EAC09746}"/>
    <dgm:cxn modelId="{837D5FCA-64A8-46C0-BF2E-C8A7E40D27E6}" type="presOf" srcId="{CCC0BAC8-0206-40D3-ACF6-31E0F4F79A79}" destId="{F06F040F-DEC2-4F55-90FA-99341E3993FF}" srcOrd="0" destOrd="0" presId="urn:microsoft.com/office/officeart/2008/layout/HorizontalMultiLevelHierarchy"/>
    <dgm:cxn modelId="{067881CB-F9AF-4A4C-9D57-96F705309609}" srcId="{97EDEA0B-965A-47C0-A215-CC6C88B593E8}" destId="{6BB841A6-ECE8-43E4-9FD5-D948D580AD3D}" srcOrd="1" destOrd="0" parTransId="{3F4E52A1-EB8F-4F7D-AF2A-CDD70E706B8F}" sibTransId="{0DB9C881-54AA-4B45-9262-0A64BCD331DE}"/>
    <dgm:cxn modelId="{8FD175D0-7BD5-46A1-8EC5-DFABE4A3520C}" type="presOf" srcId="{741DCCCC-CC3D-4385-B149-B3D1A266B636}" destId="{90486822-5A3D-40FC-9770-5467DCA9FEB1}" srcOrd="1" destOrd="0" presId="urn:microsoft.com/office/officeart/2008/layout/HorizontalMultiLevelHierarchy"/>
    <dgm:cxn modelId="{26A8A9D2-9A49-49B5-9562-43785F9C8FA3}" type="presOf" srcId="{E4E5CE55-7005-4DD9-ABCE-80722779EEE1}" destId="{31848976-72DD-48C6-9B0F-A2E94512872F}" srcOrd="0" destOrd="0" presId="urn:microsoft.com/office/officeart/2008/layout/HorizontalMultiLevelHierarchy"/>
    <dgm:cxn modelId="{3B2EC6D5-6559-44F6-BF27-99D6CAE8E6F5}" type="presOf" srcId="{A391B3BF-7C01-4394-8676-9E4DD69D9185}" destId="{BF5E4133-B324-498A-9058-8E93B478EE62}" srcOrd="0" destOrd="0" presId="urn:microsoft.com/office/officeart/2008/layout/HorizontalMultiLevelHierarchy"/>
    <dgm:cxn modelId="{090E95D6-00ED-4B0B-86B1-5CF62EB662BB}" type="presOf" srcId="{977D4EAF-C0F3-47F1-90CA-8897EFD88061}" destId="{4F35E235-6F00-4DD3-8CFA-43E4FBD7CA5C}" srcOrd="1" destOrd="0" presId="urn:microsoft.com/office/officeart/2008/layout/HorizontalMultiLevelHierarchy"/>
    <dgm:cxn modelId="{06A03DD7-9898-4104-A756-482B9B550E58}" type="presOf" srcId="{26070D63-628E-47C8-A275-34C2A90FD312}" destId="{AF92CF96-AA8D-4003-A745-459D74E4D0F6}" srcOrd="0" destOrd="0" presId="urn:microsoft.com/office/officeart/2008/layout/HorizontalMultiLevelHierarchy"/>
    <dgm:cxn modelId="{FC5806DA-0A46-4375-9348-68D318D948CE}" type="presOf" srcId="{F1B642B3-F427-4D61-BFB2-89DF69D60029}" destId="{F6DB294C-E602-414E-8420-63C8E709EC51}" srcOrd="0" destOrd="0" presId="urn:microsoft.com/office/officeart/2008/layout/HorizontalMultiLevelHierarchy"/>
    <dgm:cxn modelId="{34FA78DA-3C80-4B31-AE05-D9D8B4D41A88}" type="presOf" srcId="{41E36A2F-13C4-42C6-8E1B-4DC75C623344}" destId="{774D2DE7-185D-43C1-8491-0A8AFBC93583}" srcOrd="0" destOrd="0" presId="urn:microsoft.com/office/officeart/2008/layout/HorizontalMultiLevelHierarchy"/>
    <dgm:cxn modelId="{76219EDC-07F9-4323-B621-97C60117883B}" type="presOf" srcId="{7EC86C65-BD21-4276-8751-0D201F934114}" destId="{70B3A6C3-4DB6-4D77-BB3E-352EBF7BC6D6}" srcOrd="1" destOrd="0" presId="urn:microsoft.com/office/officeart/2008/layout/HorizontalMultiLevelHierarchy"/>
    <dgm:cxn modelId="{FA13B1DD-07ED-4A0E-93E8-6E72D6A2EA9B}" type="presOf" srcId="{0ECAE640-BB8D-4FC8-A28B-AC553F826B74}" destId="{910B6619-D42E-4179-8778-A483BED26C0C}" srcOrd="0" destOrd="0" presId="urn:microsoft.com/office/officeart/2008/layout/HorizontalMultiLevelHierarchy"/>
    <dgm:cxn modelId="{6620DEDD-4FA0-4F27-BAC5-C5BAA3BAE175}" type="presOf" srcId="{3F4E52A1-EB8F-4F7D-AF2A-CDD70E706B8F}" destId="{7B7852E5-D434-4465-B3AA-737AC9410EA4}" srcOrd="0" destOrd="0" presId="urn:microsoft.com/office/officeart/2008/layout/HorizontalMultiLevelHierarchy"/>
    <dgm:cxn modelId="{26E8D9DF-1BA1-45F5-B811-CE3C911F9E4D}" type="presOf" srcId="{2933831F-9904-4B2F-91C6-509DE24225C7}" destId="{6CF31745-96BB-46B2-ABF8-3E1B018F4934}" srcOrd="0" destOrd="0" presId="urn:microsoft.com/office/officeart/2008/layout/HorizontalMultiLevelHierarchy"/>
    <dgm:cxn modelId="{BF45E5E5-A162-4DDD-BD97-2E966E2DDF2C}" type="presOf" srcId="{5B5681DC-412E-47B7-83DA-67CA628178F9}" destId="{A26EC4E6-179D-41ED-8686-E944353CF158}" srcOrd="1" destOrd="0" presId="urn:microsoft.com/office/officeart/2008/layout/HorizontalMultiLevelHierarchy"/>
    <dgm:cxn modelId="{32D543E7-E88F-4620-AC8C-D55382F8DA9D}" srcId="{97EDEA0B-965A-47C0-A215-CC6C88B593E8}" destId="{E4E5CE55-7005-4DD9-ABCE-80722779EEE1}" srcOrd="2" destOrd="0" parTransId="{FE682785-C9FD-448D-AC15-F67995713F37}" sibTransId="{42A64472-AB8A-44B2-AE6E-B2A631782841}"/>
    <dgm:cxn modelId="{359F52E7-36EF-4E1D-ADF6-C55A1B7D0AA0}" srcId="{DFD490E4-2D9B-438A-8FD7-23DE051FC7A8}" destId="{3D1B1C68-F5E1-4AC5-B418-85D3AB6DAF90}" srcOrd="2" destOrd="0" parTransId="{2933831F-9904-4B2F-91C6-509DE24225C7}" sibTransId="{72004203-A304-4997-AE32-A782BB886071}"/>
    <dgm:cxn modelId="{632FA5E8-4987-4970-ADCF-DDEEBA877B90}" type="presOf" srcId="{A013538C-7CC8-42F8-9621-72D817681709}" destId="{DCA9F04C-26E6-43C3-AA3E-1F863EB5BEC0}" srcOrd="0" destOrd="0" presId="urn:microsoft.com/office/officeart/2008/layout/HorizontalMultiLevelHierarchy"/>
    <dgm:cxn modelId="{4E09FBF2-1036-4866-BF7F-2091601E9653}" type="presOf" srcId="{741DCCCC-CC3D-4385-B149-B3D1A266B636}" destId="{F218B09D-17AC-4035-AF22-B64BB82C61B4}" srcOrd="0" destOrd="0" presId="urn:microsoft.com/office/officeart/2008/layout/HorizontalMultiLevelHierarchy"/>
    <dgm:cxn modelId="{832C82F3-5024-43EF-B7B7-61B2E26166B9}" type="presOf" srcId="{FE682785-C9FD-448D-AC15-F67995713F37}" destId="{5AF4FA0F-CF83-4EB1-86E4-739FC4435770}" srcOrd="1" destOrd="0" presId="urn:microsoft.com/office/officeart/2008/layout/HorizontalMultiLevelHierarchy"/>
    <dgm:cxn modelId="{6FBD36FB-9D48-4664-9359-7B74D2964636}" srcId="{DFD490E4-2D9B-438A-8FD7-23DE051FC7A8}" destId="{C520A82D-9C7A-4B5C-B895-34B3B40A6E07}" srcOrd="0" destOrd="0" parTransId="{5B5681DC-412E-47B7-83DA-67CA628178F9}" sibTransId="{01D3342C-07E9-4BE7-AF56-28547243BA47}"/>
    <dgm:cxn modelId="{1EB894A8-3A2A-4C90-BC34-E76CBC0EFB0D}" type="presParOf" srcId="{BF5E4133-B324-498A-9058-8E93B478EE62}" destId="{08F4FE4F-7042-4E32-A533-20C04C5E93E7}" srcOrd="0" destOrd="0" presId="urn:microsoft.com/office/officeart/2008/layout/HorizontalMultiLevelHierarchy"/>
    <dgm:cxn modelId="{A46E7D08-9D64-4B87-8021-DE7D4F1E4F44}" type="presParOf" srcId="{08F4FE4F-7042-4E32-A533-20C04C5E93E7}" destId="{427B259B-9E82-4A99-989F-0CA91E2B94C9}" srcOrd="0" destOrd="0" presId="urn:microsoft.com/office/officeart/2008/layout/HorizontalMultiLevelHierarchy"/>
    <dgm:cxn modelId="{46A72C53-BED4-4474-B36E-7A6B922674FE}" type="presParOf" srcId="{08F4FE4F-7042-4E32-A533-20C04C5E93E7}" destId="{9C282603-E40B-4D92-B0C4-47FC42330EC7}" srcOrd="1" destOrd="0" presId="urn:microsoft.com/office/officeart/2008/layout/HorizontalMultiLevelHierarchy"/>
    <dgm:cxn modelId="{85F8ACA4-B95D-467E-9160-E091E6778936}" type="presParOf" srcId="{9C282603-E40B-4D92-B0C4-47FC42330EC7}" destId="{850F6190-6E76-4532-999D-509106D71C3C}" srcOrd="0" destOrd="0" presId="urn:microsoft.com/office/officeart/2008/layout/HorizontalMultiLevelHierarchy"/>
    <dgm:cxn modelId="{0EB231B7-C1F9-4613-A819-DB17CF181D48}" type="presParOf" srcId="{850F6190-6E76-4532-999D-509106D71C3C}" destId="{A26EC4E6-179D-41ED-8686-E944353CF158}" srcOrd="0" destOrd="0" presId="urn:microsoft.com/office/officeart/2008/layout/HorizontalMultiLevelHierarchy"/>
    <dgm:cxn modelId="{EDD007C2-BC7B-4145-9966-831AE82516C2}" type="presParOf" srcId="{9C282603-E40B-4D92-B0C4-47FC42330EC7}" destId="{6DD364E1-A294-46BF-AE18-91039408C6F2}" srcOrd="1" destOrd="0" presId="urn:microsoft.com/office/officeart/2008/layout/HorizontalMultiLevelHierarchy"/>
    <dgm:cxn modelId="{5C89A7E4-B06C-4446-A922-AE428E555F43}" type="presParOf" srcId="{6DD364E1-A294-46BF-AE18-91039408C6F2}" destId="{AB0C4BC4-0B6D-444E-9720-B657B6FE3372}" srcOrd="0" destOrd="0" presId="urn:microsoft.com/office/officeart/2008/layout/HorizontalMultiLevelHierarchy"/>
    <dgm:cxn modelId="{AB2A5EBD-B14D-4F9E-8951-0EB73EAFE985}" type="presParOf" srcId="{6DD364E1-A294-46BF-AE18-91039408C6F2}" destId="{8EE4B270-9ECB-40A4-A1B8-4CFDB5A4D234}" srcOrd="1" destOrd="0" presId="urn:microsoft.com/office/officeart/2008/layout/HorizontalMultiLevelHierarchy"/>
    <dgm:cxn modelId="{D7C165AD-0C4F-4AB2-B703-65E532A88E6E}" type="presParOf" srcId="{8EE4B270-9ECB-40A4-A1B8-4CFDB5A4D234}" destId="{2EB85CC4-535B-40A5-9BE7-6860045DADFB}" srcOrd="0" destOrd="0" presId="urn:microsoft.com/office/officeart/2008/layout/HorizontalMultiLevelHierarchy"/>
    <dgm:cxn modelId="{61A96485-5D31-4B5D-A1D1-7817170B12F8}" type="presParOf" srcId="{2EB85CC4-535B-40A5-9BE7-6860045DADFB}" destId="{70B3A6C3-4DB6-4D77-BB3E-352EBF7BC6D6}" srcOrd="0" destOrd="0" presId="urn:microsoft.com/office/officeart/2008/layout/HorizontalMultiLevelHierarchy"/>
    <dgm:cxn modelId="{93C44DED-9C3F-4529-BD40-8546566F58C9}" type="presParOf" srcId="{8EE4B270-9ECB-40A4-A1B8-4CFDB5A4D234}" destId="{CCDF983B-0B7A-491F-9868-78DDB0A77381}" srcOrd="1" destOrd="0" presId="urn:microsoft.com/office/officeart/2008/layout/HorizontalMultiLevelHierarchy"/>
    <dgm:cxn modelId="{48C21E55-35F0-4BE6-913C-7135E168C9C4}" type="presParOf" srcId="{CCDF983B-0B7A-491F-9868-78DDB0A77381}" destId="{7345CCF5-D97B-4ACA-8AA5-2E6A8665B524}" srcOrd="0" destOrd="0" presId="urn:microsoft.com/office/officeart/2008/layout/HorizontalMultiLevelHierarchy"/>
    <dgm:cxn modelId="{F2EC5424-D65F-4A16-8B5D-B1D556C5D236}" type="presParOf" srcId="{CCDF983B-0B7A-491F-9868-78DDB0A77381}" destId="{5C0EDEDB-68DE-4142-A9FC-AA8A0C4780D7}" srcOrd="1" destOrd="0" presId="urn:microsoft.com/office/officeart/2008/layout/HorizontalMultiLevelHierarchy"/>
    <dgm:cxn modelId="{51EA57C0-CF38-4B6A-BF3F-CAB1959683EC}" type="presParOf" srcId="{8EE4B270-9ECB-40A4-A1B8-4CFDB5A4D234}" destId="{6CF57E07-020C-4BDD-BB5F-D48877F233A9}" srcOrd="2" destOrd="0" presId="urn:microsoft.com/office/officeart/2008/layout/HorizontalMultiLevelHierarchy"/>
    <dgm:cxn modelId="{6487A27F-0C3B-4E10-925D-212AA18B062C}" type="presParOf" srcId="{6CF57E07-020C-4BDD-BB5F-D48877F233A9}" destId="{40FF974D-6A73-40A2-A464-D20925AAFACF}" srcOrd="0" destOrd="0" presId="urn:microsoft.com/office/officeart/2008/layout/HorizontalMultiLevelHierarchy"/>
    <dgm:cxn modelId="{EC8BE6F0-E3E0-4B8C-9C74-772D113B6BB3}" type="presParOf" srcId="{8EE4B270-9ECB-40A4-A1B8-4CFDB5A4D234}" destId="{7AB3B448-4B72-462B-8DE7-34846F7CFA1D}" srcOrd="3" destOrd="0" presId="urn:microsoft.com/office/officeart/2008/layout/HorizontalMultiLevelHierarchy"/>
    <dgm:cxn modelId="{ABF589D2-0286-4AEA-8F59-4C11995C938E}" type="presParOf" srcId="{7AB3B448-4B72-462B-8DE7-34846F7CFA1D}" destId="{F6DB294C-E602-414E-8420-63C8E709EC51}" srcOrd="0" destOrd="0" presId="urn:microsoft.com/office/officeart/2008/layout/HorizontalMultiLevelHierarchy"/>
    <dgm:cxn modelId="{3E98DF47-3A9C-4893-9767-45CBC860F620}" type="presParOf" srcId="{7AB3B448-4B72-462B-8DE7-34846F7CFA1D}" destId="{EC4DA6B0-F54A-494B-A59B-58D5910AE04F}" srcOrd="1" destOrd="0" presId="urn:microsoft.com/office/officeart/2008/layout/HorizontalMultiLevelHierarchy"/>
    <dgm:cxn modelId="{01E0AE0D-BF66-4643-8DAE-79DF8EC605CB}" type="presParOf" srcId="{9C282603-E40B-4D92-B0C4-47FC42330EC7}" destId="{F44B0337-01A6-4897-AF3A-6EA51590D87A}" srcOrd="2" destOrd="0" presId="urn:microsoft.com/office/officeart/2008/layout/HorizontalMultiLevelHierarchy"/>
    <dgm:cxn modelId="{FDB89ABC-42C5-49BF-9985-6BDFF839470A}" type="presParOf" srcId="{F44B0337-01A6-4897-AF3A-6EA51590D87A}" destId="{F169EE5F-D8A8-48DD-863D-F6D4AA80B5D2}" srcOrd="0" destOrd="0" presId="urn:microsoft.com/office/officeart/2008/layout/HorizontalMultiLevelHierarchy"/>
    <dgm:cxn modelId="{54F8578A-9B4E-4A4A-AE0E-D4503559D425}" type="presParOf" srcId="{9C282603-E40B-4D92-B0C4-47FC42330EC7}" destId="{C5FF6531-C610-496A-A0EF-AD14974B52CC}" srcOrd="3" destOrd="0" presId="urn:microsoft.com/office/officeart/2008/layout/HorizontalMultiLevelHierarchy"/>
    <dgm:cxn modelId="{34EAAF5F-DF3C-42CF-BB7C-2E1171ED9936}" type="presParOf" srcId="{C5FF6531-C610-496A-A0EF-AD14974B52CC}" destId="{F19D5C23-B75F-4660-8CEF-AB7751897134}" srcOrd="0" destOrd="0" presId="urn:microsoft.com/office/officeart/2008/layout/HorizontalMultiLevelHierarchy"/>
    <dgm:cxn modelId="{B2D9C259-535E-4E02-BBD4-C385D86BCECF}" type="presParOf" srcId="{C5FF6531-C610-496A-A0EF-AD14974B52CC}" destId="{FE404A97-7287-4B65-BE8A-D8766857F90A}" srcOrd="1" destOrd="0" presId="urn:microsoft.com/office/officeart/2008/layout/HorizontalMultiLevelHierarchy"/>
    <dgm:cxn modelId="{ED07153F-749F-4FFD-8875-19232A6B2CFC}" type="presParOf" srcId="{FE404A97-7287-4B65-BE8A-D8766857F90A}" destId="{DCA9F04C-26E6-43C3-AA3E-1F863EB5BEC0}" srcOrd="0" destOrd="0" presId="urn:microsoft.com/office/officeart/2008/layout/HorizontalMultiLevelHierarchy"/>
    <dgm:cxn modelId="{F0A70E0E-43A4-425C-B0F2-E2A36822CED4}" type="presParOf" srcId="{DCA9F04C-26E6-43C3-AA3E-1F863EB5BEC0}" destId="{BFBF3257-648B-48E8-9852-E7F2892D9CA2}" srcOrd="0" destOrd="0" presId="urn:microsoft.com/office/officeart/2008/layout/HorizontalMultiLevelHierarchy"/>
    <dgm:cxn modelId="{F6C86EBD-1D64-4A8F-A515-D7F535CC6676}" type="presParOf" srcId="{FE404A97-7287-4B65-BE8A-D8766857F90A}" destId="{65246EE0-1043-49E1-B9BB-5271F55CBA3A}" srcOrd="1" destOrd="0" presId="urn:microsoft.com/office/officeart/2008/layout/HorizontalMultiLevelHierarchy"/>
    <dgm:cxn modelId="{185610E7-52C7-4372-82B6-5D471B9C1ACA}" type="presParOf" srcId="{65246EE0-1043-49E1-B9BB-5271F55CBA3A}" destId="{4E9C8BD7-6836-4A3B-B362-FAD3950B5447}" srcOrd="0" destOrd="0" presId="urn:microsoft.com/office/officeart/2008/layout/HorizontalMultiLevelHierarchy"/>
    <dgm:cxn modelId="{B776CF38-CAB4-4504-9189-C4EAEDF2D61A}" type="presParOf" srcId="{65246EE0-1043-49E1-B9BB-5271F55CBA3A}" destId="{03A7D83B-D81E-403F-AD00-DD2744A4F287}" srcOrd="1" destOrd="0" presId="urn:microsoft.com/office/officeart/2008/layout/HorizontalMultiLevelHierarchy"/>
    <dgm:cxn modelId="{4E2DD964-37F2-41F0-A93D-F96A2EB12BB3}" type="presParOf" srcId="{FE404A97-7287-4B65-BE8A-D8766857F90A}" destId="{D9A7CD66-12F6-4A09-AB09-400C6D79EB81}" srcOrd="2" destOrd="0" presId="urn:microsoft.com/office/officeart/2008/layout/HorizontalMultiLevelHierarchy"/>
    <dgm:cxn modelId="{520C840F-D8C5-4C53-964D-5252F23F6F20}" type="presParOf" srcId="{D9A7CD66-12F6-4A09-AB09-400C6D79EB81}" destId="{9F710927-88CC-4913-9DE9-FA287E703B8B}" srcOrd="0" destOrd="0" presId="urn:microsoft.com/office/officeart/2008/layout/HorizontalMultiLevelHierarchy"/>
    <dgm:cxn modelId="{1C045D47-D262-433A-9A26-640D3D318189}" type="presParOf" srcId="{FE404A97-7287-4B65-BE8A-D8766857F90A}" destId="{0E9051CC-F307-4E48-A678-3C8A5816D887}" srcOrd="3" destOrd="0" presId="urn:microsoft.com/office/officeart/2008/layout/HorizontalMultiLevelHierarchy"/>
    <dgm:cxn modelId="{6B81CB2E-733E-45A3-AE96-84DA6F13E73C}" type="presParOf" srcId="{0E9051CC-F307-4E48-A678-3C8A5816D887}" destId="{FE0EE44A-F6FB-4067-A8B0-B63F07BBCC75}" srcOrd="0" destOrd="0" presId="urn:microsoft.com/office/officeart/2008/layout/HorizontalMultiLevelHierarchy"/>
    <dgm:cxn modelId="{6CE85EE6-8C7F-4092-A1E0-D4C9708E6B4C}" type="presParOf" srcId="{0E9051CC-F307-4E48-A678-3C8A5816D887}" destId="{46450AD3-7F79-4981-9464-BE570FF8B5A2}" srcOrd="1" destOrd="0" presId="urn:microsoft.com/office/officeart/2008/layout/HorizontalMultiLevelHierarchy"/>
    <dgm:cxn modelId="{41BC80F7-BC2A-4A53-B29C-E5403555C0F1}" type="presParOf" srcId="{9C282603-E40B-4D92-B0C4-47FC42330EC7}" destId="{6CF31745-96BB-46B2-ABF8-3E1B018F4934}" srcOrd="4" destOrd="0" presId="urn:microsoft.com/office/officeart/2008/layout/HorizontalMultiLevelHierarchy"/>
    <dgm:cxn modelId="{05DC76A9-B893-4B3E-8517-BA64747A1956}" type="presParOf" srcId="{6CF31745-96BB-46B2-ABF8-3E1B018F4934}" destId="{B81524CA-C11A-4048-BCEC-C94F1F47B7B3}" srcOrd="0" destOrd="0" presId="urn:microsoft.com/office/officeart/2008/layout/HorizontalMultiLevelHierarchy"/>
    <dgm:cxn modelId="{657317E2-29C8-466B-8E88-B92070645EB6}" type="presParOf" srcId="{9C282603-E40B-4D92-B0C4-47FC42330EC7}" destId="{9F5A558C-F892-4D3C-B3B8-3501C1CBC5CE}" srcOrd="5" destOrd="0" presId="urn:microsoft.com/office/officeart/2008/layout/HorizontalMultiLevelHierarchy"/>
    <dgm:cxn modelId="{7332F105-FBB6-45B6-BD92-2B3A1B51B571}" type="presParOf" srcId="{9F5A558C-F892-4D3C-B3B8-3501C1CBC5CE}" destId="{CEF108F7-E6F0-440E-A3FD-2C66EDC5F392}" srcOrd="0" destOrd="0" presId="urn:microsoft.com/office/officeart/2008/layout/HorizontalMultiLevelHierarchy"/>
    <dgm:cxn modelId="{1AC697B7-6CB9-421E-8B30-7208CE424AB3}" type="presParOf" srcId="{9F5A558C-F892-4D3C-B3B8-3501C1CBC5CE}" destId="{ADB06740-3B66-45BD-BC08-63D9393A1FDA}" srcOrd="1" destOrd="0" presId="urn:microsoft.com/office/officeart/2008/layout/HorizontalMultiLevelHierarchy"/>
    <dgm:cxn modelId="{0738E86D-74D7-481F-9C42-DED26A9164DB}" type="presParOf" srcId="{ADB06740-3B66-45BD-BC08-63D9393A1FDA}" destId="{F218B09D-17AC-4035-AF22-B64BB82C61B4}" srcOrd="0" destOrd="0" presId="urn:microsoft.com/office/officeart/2008/layout/HorizontalMultiLevelHierarchy"/>
    <dgm:cxn modelId="{EE7ADB80-2E42-4083-9273-0BFE875E8DF3}" type="presParOf" srcId="{F218B09D-17AC-4035-AF22-B64BB82C61B4}" destId="{90486822-5A3D-40FC-9770-5467DCA9FEB1}" srcOrd="0" destOrd="0" presId="urn:microsoft.com/office/officeart/2008/layout/HorizontalMultiLevelHierarchy"/>
    <dgm:cxn modelId="{CBB88383-DADE-4B7F-A6D6-40EF0FFC4742}" type="presParOf" srcId="{ADB06740-3B66-45BD-BC08-63D9393A1FDA}" destId="{48B264A1-6795-4963-9E47-CBF3792BF672}" srcOrd="1" destOrd="0" presId="urn:microsoft.com/office/officeart/2008/layout/HorizontalMultiLevelHierarchy"/>
    <dgm:cxn modelId="{0CB836E3-319E-4505-A33F-E4E61BA65A98}" type="presParOf" srcId="{48B264A1-6795-4963-9E47-CBF3792BF672}" destId="{C45D9A85-ABA8-4514-B46E-9FB37EF4D51D}" srcOrd="0" destOrd="0" presId="urn:microsoft.com/office/officeart/2008/layout/HorizontalMultiLevelHierarchy"/>
    <dgm:cxn modelId="{CA8701A9-1C39-4E8B-BFB6-63A44E90E5E6}" type="presParOf" srcId="{48B264A1-6795-4963-9E47-CBF3792BF672}" destId="{ED3B04FB-E62E-4D25-BE30-3F95598C079B}" srcOrd="1" destOrd="0" presId="urn:microsoft.com/office/officeart/2008/layout/HorizontalMultiLevelHierarchy"/>
    <dgm:cxn modelId="{25EE738F-D22F-4A4B-A2CB-30F14DB0B408}" type="presParOf" srcId="{ADB06740-3B66-45BD-BC08-63D9393A1FDA}" destId="{CD8926B2-D1E0-4F7B-B26C-36D2672E01E6}" srcOrd="2" destOrd="0" presId="urn:microsoft.com/office/officeart/2008/layout/HorizontalMultiLevelHierarchy"/>
    <dgm:cxn modelId="{D3FDA45F-07F5-4A9E-852A-90D4B447B0D5}" type="presParOf" srcId="{CD8926B2-D1E0-4F7B-B26C-36D2672E01E6}" destId="{C6EDFEA9-B89B-48AB-8C5D-533A3CB06695}" srcOrd="0" destOrd="0" presId="urn:microsoft.com/office/officeart/2008/layout/HorizontalMultiLevelHierarchy"/>
    <dgm:cxn modelId="{9D1DF052-6CA9-4351-95EC-EFD9C3FAF9CF}" type="presParOf" srcId="{ADB06740-3B66-45BD-BC08-63D9393A1FDA}" destId="{5C9C2EBF-4909-406C-9FC7-055908804EEB}" srcOrd="3" destOrd="0" presId="urn:microsoft.com/office/officeart/2008/layout/HorizontalMultiLevelHierarchy"/>
    <dgm:cxn modelId="{21980B70-CA21-49CD-9703-BE6CC80E184A}" type="presParOf" srcId="{5C9C2EBF-4909-406C-9FC7-055908804EEB}" destId="{2E1B4A53-3A45-4998-A004-977A5EEEAD8F}" srcOrd="0" destOrd="0" presId="urn:microsoft.com/office/officeart/2008/layout/HorizontalMultiLevelHierarchy"/>
    <dgm:cxn modelId="{FA802496-4E26-44E7-9781-E662FFF58866}" type="presParOf" srcId="{5C9C2EBF-4909-406C-9FC7-055908804EEB}" destId="{9E9BEEE6-3C41-4288-8CF8-B8233F11CDAA}" srcOrd="1" destOrd="0" presId="urn:microsoft.com/office/officeart/2008/layout/HorizontalMultiLevelHierarchy"/>
    <dgm:cxn modelId="{CE0167E9-097E-4032-ABD6-498B3918BD4B}" type="presParOf" srcId="{9C282603-E40B-4D92-B0C4-47FC42330EC7}" destId="{61FB2BB7-B753-4350-B7D3-E6A16700F221}" srcOrd="6" destOrd="0" presId="urn:microsoft.com/office/officeart/2008/layout/HorizontalMultiLevelHierarchy"/>
    <dgm:cxn modelId="{677F176F-398F-4463-9A4B-67C6F4C80B62}" type="presParOf" srcId="{61FB2BB7-B753-4350-B7D3-E6A16700F221}" destId="{1AC87355-1BE2-4F17-9B6F-07BD08A1FE5F}" srcOrd="0" destOrd="0" presId="urn:microsoft.com/office/officeart/2008/layout/HorizontalMultiLevelHierarchy"/>
    <dgm:cxn modelId="{956D5FA3-AE11-40EA-96F4-F9DEBF727247}" type="presParOf" srcId="{9C282603-E40B-4D92-B0C4-47FC42330EC7}" destId="{059010E9-4434-4C21-88E4-E18B250024BB}" srcOrd="7" destOrd="0" presId="urn:microsoft.com/office/officeart/2008/layout/HorizontalMultiLevelHierarchy"/>
    <dgm:cxn modelId="{15187E34-BC38-4F3C-A9C8-83C1D3E1C28C}" type="presParOf" srcId="{059010E9-4434-4C21-88E4-E18B250024BB}" destId="{4594C6C3-FF80-440F-B67A-85CAF01A23A0}" srcOrd="0" destOrd="0" presId="urn:microsoft.com/office/officeart/2008/layout/HorizontalMultiLevelHierarchy"/>
    <dgm:cxn modelId="{EDD26E5D-5311-4374-A4E3-10F6995904C1}" type="presParOf" srcId="{059010E9-4434-4C21-88E4-E18B250024BB}" destId="{F95565B9-40B2-4597-B9FC-24B7D7FB74F5}" srcOrd="1" destOrd="0" presId="urn:microsoft.com/office/officeart/2008/layout/HorizontalMultiLevelHierarchy"/>
    <dgm:cxn modelId="{E602EC1F-5183-43C2-990A-D15E18B30CE4}" type="presParOf" srcId="{BF5E4133-B324-498A-9058-8E93B478EE62}" destId="{12DF4A8E-AA81-43CC-B313-3653E7D80E79}" srcOrd="1" destOrd="0" presId="urn:microsoft.com/office/officeart/2008/layout/HorizontalMultiLevelHierarchy"/>
    <dgm:cxn modelId="{8D008D03-6DFA-4F3F-9476-33DF43E1ACB2}" type="presParOf" srcId="{12DF4A8E-AA81-43CC-B313-3653E7D80E79}" destId="{2838E96A-43CA-4435-9127-910D94B8B40E}" srcOrd="0" destOrd="0" presId="urn:microsoft.com/office/officeart/2008/layout/HorizontalMultiLevelHierarchy"/>
    <dgm:cxn modelId="{AA4AC1AA-0143-4881-A721-6CA6138DE2C4}" type="presParOf" srcId="{12DF4A8E-AA81-43CC-B313-3653E7D80E79}" destId="{019EA895-8714-49D8-9B94-643345BC9BD6}" srcOrd="1" destOrd="0" presId="urn:microsoft.com/office/officeart/2008/layout/HorizontalMultiLevelHierarchy"/>
    <dgm:cxn modelId="{B68BD5D5-8540-4F06-AC43-B31F62B4CA36}" type="presParOf" srcId="{019EA895-8714-49D8-9B94-643345BC9BD6}" destId="{A5024889-2EFA-44DF-AEE1-FFD6D295BB46}" srcOrd="0" destOrd="0" presId="urn:microsoft.com/office/officeart/2008/layout/HorizontalMultiLevelHierarchy"/>
    <dgm:cxn modelId="{1928C3DD-ADE4-42D6-9885-7968F082408A}" type="presParOf" srcId="{A5024889-2EFA-44DF-AEE1-FFD6D295BB46}" destId="{6646B565-02D1-45F0-B667-5F6AF92968C7}" srcOrd="0" destOrd="0" presId="urn:microsoft.com/office/officeart/2008/layout/HorizontalMultiLevelHierarchy"/>
    <dgm:cxn modelId="{2D75EA2C-6922-440A-BB6B-FD27AF504AA3}" type="presParOf" srcId="{019EA895-8714-49D8-9B94-643345BC9BD6}" destId="{A4C100E4-D791-4320-8ACF-14BD1163E551}" srcOrd="1" destOrd="0" presId="urn:microsoft.com/office/officeart/2008/layout/HorizontalMultiLevelHierarchy"/>
    <dgm:cxn modelId="{24B2924B-9620-4E73-A1D1-EE9566B17EEE}" type="presParOf" srcId="{A4C100E4-D791-4320-8ACF-14BD1163E551}" destId="{774D2DE7-185D-43C1-8491-0A8AFBC93583}" srcOrd="0" destOrd="0" presId="urn:microsoft.com/office/officeart/2008/layout/HorizontalMultiLevelHierarchy"/>
    <dgm:cxn modelId="{DC7998AD-7359-4F4E-BEB5-ACFBFBFF350E}" type="presParOf" srcId="{A4C100E4-D791-4320-8ACF-14BD1163E551}" destId="{21CB5E3C-1C4A-4653-8A1D-9B87C8547D29}" srcOrd="1" destOrd="0" presId="urn:microsoft.com/office/officeart/2008/layout/HorizontalMultiLevelHierarchy"/>
    <dgm:cxn modelId="{5C05C327-851C-4697-B6A2-4FE8CF4E0A34}" type="presParOf" srcId="{019EA895-8714-49D8-9B94-643345BC9BD6}" destId="{7B7852E5-D434-4465-B3AA-737AC9410EA4}" srcOrd="2" destOrd="0" presId="urn:microsoft.com/office/officeart/2008/layout/HorizontalMultiLevelHierarchy"/>
    <dgm:cxn modelId="{4F8F2CEC-3FAB-4B44-8817-F2CC146AB107}" type="presParOf" srcId="{7B7852E5-D434-4465-B3AA-737AC9410EA4}" destId="{7A8C3B34-E338-4760-B6D7-D72FECD05E13}" srcOrd="0" destOrd="0" presId="urn:microsoft.com/office/officeart/2008/layout/HorizontalMultiLevelHierarchy"/>
    <dgm:cxn modelId="{DE143D46-EFD6-4844-BE7A-359DCC4DE0D3}" type="presParOf" srcId="{019EA895-8714-49D8-9B94-643345BC9BD6}" destId="{DC59E032-9CF8-466A-9EC3-C8E2012C2889}" srcOrd="3" destOrd="0" presId="urn:microsoft.com/office/officeart/2008/layout/HorizontalMultiLevelHierarchy"/>
    <dgm:cxn modelId="{FF24C67F-871B-4F78-9635-FBE9D9E0578C}" type="presParOf" srcId="{DC59E032-9CF8-466A-9EC3-C8E2012C2889}" destId="{3F53A21C-5193-4DCE-AA35-18DA03C377CA}" srcOrd="0" destOrd="0" presId="urn:microsoft.com/office/officeart/2008/layout/HorizontalMultiLevelHierarchy"/>
    <dgm:cxn modelId="{B0251BAE-54A3-405E-83CB-DD8899AB23FE}" type="presParOf" srcId="{DC59E032-9CF8-466A-9EC3-C8E2012C2889}" destId="{F39F9C52-E3F3-432B-80E1-CA05A7A7AADA}" srcOrd="1" destOrd="0" presId="urn:microsoft.com/office/officeart/2008/layout/HorizontalMultiLevelHierarchy"/>
    <dgm:cxn modelId="{C09A0035-8B0A-466A-B20E-AD0AAC1C16DF}" type="presParOf" srcId="{019EA895-8714-49D8-9B94-643345BC9BD6}" destId="{F7465BBD-1E8C-4BFE-970B-8F312A3CC021}" srcOrd="4" destOrd="0" presId="urn:microsoft.com/office/officeart/2008/layout/HorizontalMultiLevelHierarchy"/>
    <dgm:cxn modelId="{75C25DF3-6CF2-4866-99A2-56D7867485E1}" type="presParOf" srcId="{F7465BBD-1E8C-4BFE-970B-8F312A3CC021}" destId="{5AF4FA0F-CF83-4EB1-86E4-739FC4435770}" srcOrd="0" destOrd="0" presId="urn:microsoft.com/office/officeart/2008/layout/HorizontalMultiLevelHierarchy"/>
    <dgm:cxn modelId="{76DD304A-38F4-48DF-96CE-9CBE4826A440}" type="presParOf" srcId="{019EA895-8714-49D8-9B94-643345BC9BD6}" destId="{40F6C1BE-EBB1-499D-BA1E-725499227A18}" srcOrd="5" destOrd="0" presId="urn:microsoft.com/office/officeart/2008/layout/HorizontalMultiLevelHierarchy"/>
    <dgm:cxn modelId="{2EA5134A-D275-4FD7-8C4C-4E5D83DA79C4}" type="presParOf" srcId="{40F6C1BE-EBB1-499D-BA1E-725499227A18}" destId="{31848976-72DD-48C6-9B0F-A2E94512872F}" srcOrd="0" destOrd="0" presId="urn:microsoft.com/office/officeart/2008/layout/HorizontalMultiLevelHierarchy"/>
    <dgm:cxn modelId="{48A3AD06-E2A5-409F-89E6-9DCEB41C7C8E}" type="presParOf" srcId="{40F6C1BE-EBB1-499D-BA1E-725499227A18}" destId="{4A66AD1F-B5FE-4954-B8B4-ED22D1FCAC60}" srcOrd="1" destOrd="0" presId="urn:microsoft.com/office/officeart/2008/layout/HorizontalMultiLevelHierarchy"/>
    <dgm:cxn modelId="{DE5D031E-14A6-41CD-BA6A-81FDAFF23477}" type="presParOf" srcId="{BF5E4133-B324-498A-9058-8E93B478EE62}" destId="{48FCA246-9FE1-481D-98C3-22BB9B811E7B}" srcOrd="2" destOrd="0" presId="urn:microsoft.com/office/officeart/2008/layout/HorizontalMultiLevelHierarchy"/>
    <dgm:cxn modelId="{173EB91C-3A3F-4776-8508-8629E03D9C40}" type="presParOf" srcId="{48FCA246-9FE1-481D-98C3-22BB9B811E7B}" destId="{D9661BE7-DB51-4D84-B2F1-F405900A5A74}" srcOrd="0" destOrd="0" presId="urn:microsoft.com/office/officeart/2008/layout/HorizontalMultiLevelHierarchy"/>
    <dgm:cxn modelId="{19DF7C28-993E-4DD2-87AD-2C3186025222}" type="presParOf" srcId="{48FCA246-9FE1-481D-98C3-22BB9B811E7B}" destId="{4407CD00-EAF7-425A-BF45-A2F4904939A8}" srcOrd="1" destOrd="0" presId="urn:microsoft.com/office/officeart/2008/layout/HorizontalMultiLevelHierarchy"/>
    <dgm:cxn modelId="{348C1281-5421-4D83-9BC1-6B7A14146D1A}" type="presParOf" srcId="{4407CD00-EAF7-425A-BF45-A2F4904939A8}" destId="{AF92CF96-AA8D-4003-A745-459D74E4D0F6}" srcOrd="0" destOrd="0" presId="urn:microsoft.com/office/officeart/2008/layout/HorizontalMultiLevelHierarchy"/>
    <dgm:cxn modelId="{CCB3CFE9-CAC2-4AC0-A3D9-8E5EA15D7F8D}" type="presParOf" srcId="{AF92CF96-AA8D-4003-A745-459D74E4D0F6}" destId="{C9C8F5C6-691B-41C5-AAB6-0E825EAA66C6}" srcOrd="0" destOrd="0" presId="urn:microsoft.com/office/officeart/2008/layout/HorizontalMultiLevelHierarchy"/>
    <dgm:cxn modelId="{644A3542-031A-4A37-B131-03BE3766CB01}" type="presParOf" srcId="{4407CD00-EAF7-425A-BF45-A2F4904939A8}" destId="{AA1846FB-B024-455E-8693-1BFAC2575F95}" srcOrd="1" destOrd="0" presId="urn:microsoft.com/office/officeart/2008/layout/HorizontalMultiLevelHierarchy"/>
    <dgm:cxn modelId="{F5D46D5E-A1EF-4690-A720-7D6EEAC0E401}" type="presParOf" srcId="{AA1846FB-B024-455E-8693-1BFAC2575F95}" destId="{1E294F0A-873F-450A-86FF-F30524033102}" srcOrd="0" destOrd="0" presId="urn:microsoft.com/office/officeart/2008/layout/HorizontalMultiLevelHierarchy"/>
    <dgm:cxn modelId="{7E2BAB86-FDAF-417B-B3D7-2BDAE30B50A0}" type="presParOf" srcId="{AA1846FB-B024-455E-8693-1BFAC2575F95}" destId="{38D562F4-F3E0-4DAF-844D-C117B26B3E99}" srcOrd="1" destOrd="0" presId="urn:microsoft.com/office/officeart/2008/layout/HorizontalMultiLevelHierarchy"/>
    <dgm:cxn modelId="{7446011E-DAFF-4ECA-8FE8-301322BAB85D}" type="presParOf" srcId="{4407CD00-EAF7-425A-BF45-A2F4904939A8}" destId="{55B591F1-B23F-4CA9-A708-B604700F7E1E}" srcOrd="2" destOrd="0" presId="urn:microsoft.com/office/officeart/2008/layout/HorizontalMultiLevelHierarchy"/>
    <dgm:cxn modelId="{3E8D4DA5-BE21-4EBD-AB21-4FC32AF80205}" type="presParOf" srcId="{55B591F1-B23F-4CA9-A708-B604700F7E1E}" destId="{4F35E235-6F00-4DD3-8CFA-43E4FBD7CA5C}" srcOrd="0" destOrd="0" presId="urn:microsoft.com/office/officeart/2008/layout/HorizontalMultiLevelHierarchy"/>
    <dgm:cxn modelId="{ACF7E943-7C13-403F-8AAF-0101679B417E}" type="presParOf" srcId="{4407CD00-EAF7-425A-BF45-A2F4904939A8}" destId="{9CE18DCA-5EEC-4980-90DC-9F9DB7ABDC88}" srcOrd="3" destOrd="0" presId="urn:microsoft.com/office/officeart/2008/layout/HorizontalMultiLevelHierarchy"/>
    <dgm:cxn modelId="{78E196E9-051B-4EF2-A71D-3163B4ED6AB1}" type="presParOf" srcId="{9CE18DCA-5EEC-4980-90DC-9F9DB7ABDC88}" destId="{4950481C-5FEE-4C01-9422-429F91E6AC52}" srcOrd="0" destOrd="0" presId="urn:microsoft.com/office/officeart/2008/layout/HorizontalMultiLevelHierarchy"/>
    <dgm:cxn modelId="{523FD4EA-E7B5-460E-94D9-52767BFCEB47}" type="presParOf" srcId="{9CE18DCA-5EEC-4980-90DC-9F9DB7ABDC88}" destId="{0E261791-FDC0-46C6-AD82-8F2E6420567E}" srcOrd="1" destOrd="0" presId="urn:microsoft.com/office/officeart/2008/layout/HorizontalMultiLevelHierarchy"/>
    <dgm:cxn modelId="{E9645C1F-D60C-4B26-AD62-7A08A414B26F}" type="presParOf" srcId="{4407CD00-EAF7-425A-BF45-A2F4904939A8}" destId="{910B6619-D42E-4179-8778-A483BED26C0C}" srcOrd="4" destOrd="0" presId="urn:microsoft.com/office/officeart/2008/layout/HorizontalMultiLevelHierarchy"/>
    <dgm:cxn modelId="{38202956-47FE-4E0C-ACB7-B8EE67F56863}" type="presParOf" srcId="{910B6619-D42E-4179-8778-A483BED26C0C}" destId="{F7CA964B-4B95-4632-85EE-4169F4558BE6}" srcOrd="0" destOrd="0" presId="urn:microsoft.com/office/officeart/2008/layout/HorizontalMultiLevelHierarchy"/>
    <dgm:cxn modelId="{76E0E700-EF0C-468E-B173-CFA54A2C3568}" type="presParOf" srcId="{4407CD00-EAF7-425A-BF45-A2F4904939A8}" destId="{CBF26C1D-FE6E-4FBB-9F5C-A65B91447C68}" srcOrd="5" destOrd="0" presId="urn:microsoft.com/office/officeart/2008/layout/HorizontalMultiLevelHierarchy"/>
    <dgm:cxn modelId="{2864D3C5-16AF-4375-A5D1-DA226D5A1480}" type="presParOf" srcId="{CBF26C1D-FE6E-4FBB-9F5C-A65B91447C68}" destId="{F06F040F-DEC2-4F55-90FA-99341E3993FF}" srcOrd="0" destOrd="0" presId="urn:microsoft.com/office/officeart/2008/layout/HorizontalMultiLevelHierarchy"/>
    <dgm:cxn modelId="{7F1B76C2-559C-474E-BC5F-3EF5C7502C2A}" type="presParOf" srcId="{CBF26C1D-FE6E-4FBB-9F5C-A65B91447C68}" destId="{E559F4DD-E94F-42F9-923D-68029099CBA2}" srcOrd="1" destOrd="0" presId="urn:microsoft.com/office/officeart/2008/layout/HorizontalMultiLevelHierarchy"/>
    <dgm:cxn modelId="{48C3FF2E-F016-4881-A147-48D3B41D2928}" type="presParOf" srcId="{BF5E4133-B324-498A-9058-8E93B478EE62}" destId="{357B864D-BA3B-43C4-9E30-58DC3C74A45B}" srcOrd="3" destOrd="0" presId="urn:microsoft.com/office/officeart/2008/layout/HorizontalMultiLevelHierarchy"/>
    <dgm:cxn modelId="{78F1FFA7-8FAD-4D4B-871A-3904D5AE7B47}" type="presParOf" srcId="{357B864D-BA3B-43C4-9E30-58DC3C74A45B}" destId="{C4FCC3E4-BA55-498E-8A10-765F5A122901}" srcOrd="0" destOrd="0" presId="urn:microsoft.com/office/officeart/2008/layout/HorizontalMultiLevelHierarchy"/>
    <dgm:cxn modelId="{3690D70D-CB3E-4D2B-9B1C-3E60594F649B}" type="presParOf" srcId="{357B864D-BA3B-43C4-9E30-58DC3C74A45B}" destId="{FDDCBC53-58F2-48F2-8E43-028DEB6D399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B6619-D42E-4179-8778-A483BED26C0C}">
      <dsp:nvSpPr>
        <dsp:cNvPr id="0" name=""/>
        <dsp:cNvSpPr/>
      </dsp:nvSpPr>
      <dsp:spPr>
        <a:xfrm>
          <a:off x="1268745" y="5151328"/>
          <a:ext cx="1825889" cy="52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2944" y="0"/>
              </a:lnTo>
              <a:lnTo>
                <a:pt x="912944" y="529746"/>
              </a:lnTo>
              <a:lnTo>
                <a:pt x="1825889" y="529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2134160" y="5368672"/>
        <a:ext cx="95059" cy="95059"/>
      </dsp:txXfrm>
    </dsp:sp>
    <dsp:sp modelId="{55B591F1-B23F-4CA9-A708-B604700F7E1E}">
      <dsp:nvSpPr>
        <dsp:cNvPr id="0" name=""/>
        <dsp:cNvSpPr/>
      </dsp:nvSpPr>
      <dsp:spPr>
        <a:xfrm>
          <a:off x="1268745" y="5151328"/>
          <a:ext cx="1825889" cy="102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2944" y="0"/>
              </a:lnTo>
              <a:lnTo>
                <a:pt x="912944" y="102644"/>
              </a:lnTo>
              <a:lnTo>
                <a:pt x="1825889" y="10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2135970" y="5156931"/>
        <a:ext cx="91438" cy="91438"/>
      </dsp:txXfrm>
    </dsp:sp>
    <dsp:sp modelId="{AF92CF96-AA8D-4003-A745-459D74E4D0F6}">
      <dsp:nvSpPr>
        <dsp:cNvPr id="0" name=""/>
        <dsp:cNvSpPr/>
      </dsp:nvSpPr>
      <dsp:spPr>
        <a:xfrm>
          <a:off x="1268745" y="4790270"/>
          <a:ext cx="1828597" cy="361058"/>
        </a:xfrm>
        <a:custGeom>
          <a:avLst/>
          <a:gdLst/>
          <a:ahLst/>
          <a:cxnLst/>
          <a:rect l="0" t="0" r="0" b="0"/>
          <a:pathLst>
            <a:path>
              <a:moveTo>
                <a:pt x="0" y="361058"/>
              </a:moveTo>
              <a:lnTo>
                <a:pt x="914298" y="361058"/>
              </a:lnTo>
              <a:lnTo>
                <a:pt x="914298" y="0"/>
              </a:lnTo>
              <a:lnTo>
                <a:pt x="18285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2136446" y="4924201"/>
        <a:ext cx="93195" cy="93195"/>
      </dsp:txXfrm>
    </dsp:sp>
    <dsp:sp modelId="{F7465BBD-1E8C-4BFE-970B-8F312A3CC021}">
      <dsp:nvSpPr>
        <dsp:cNvPr id="0" name=""/>
        <dsp:cNvSpPr/>
      </dsp:nvSpPr>
      <dsp:spPr>
        <a:xfrm>
          <a:off x="1141653" y="3713407"/>
          <a:ext cx="1974001" cy="52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000" y="0"/>
              </a:lnTo>
              <a:lnTo>
                <a:pt x="987000" y="523596"/>
              </a:lnTo>
              <a:lnTo>
                <a:pt x="1974001" y="523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077597" y="3924148"/>
        <a:ext cx="102113" cy="102113"/>
      </dsp:txXfrm>
    </dsp:sp>
    <dsp:sp modelId="{7B7852E5-D434-4465-B3AA-737AC9410EA4}">
      <dsp:nvSpPr>
        <dsp:cNvPr id="0" name=""/>
        <dsp:cNvSpPr/>
      </dsp:nvSpPr>
      <dsp:spPr>
        <a:xfrm>
          <a:off x="1141653" y="3650587"/>
          <a:ext cx="19841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2819"/>
              </a:moveTo>
              <a:lnTo>
                <a:pt x="992081" y="62819"/>
              </a:lnTo>
              <a:lnTo>
                <a:pt x="992081" y="45720"/>
              </a:lnTo>
              <a:lnTo>
                <a:pt x="198416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084129" y="3646701"/>
        <a:ext cx="99211" cy="99211"/>
      </dsp:txXfrm>
    </dsp:sp>
    <dsp:sp modelId="{A5024889-2EFA-44DF-AEE1-FFD6D295BB46}">
      <dsp:nvSpPr>
        <dsp:cNvPr id="0" name=""/>
        <dsp:cNvSpPr/>
      </dsp:nvSpPr>
      <dsp:spPr>
        <a:xfrm>
          <a:off x="1141653" y="3160988"/>
          <a:ext cx="1974001" cy="552419"/>
        </a:xfrm>
        <a:custGeom>
          <a:avLst/>
          <a:gdLst/>
          <a:ahLst/>
          <a:cxnLst/>
          <a:rect l="0" t="0" r="0" b="0"/>
          <a:pathLst>
            <a:path>
              <a:moveTo>
                <a:pt x="0" y="552419"/>
              </a:moveTo>
              <a:lnTo>
                <a:pt x="987000" y="552419"/>
              </a:lnTo>
              <a:lnTo>
                <a:pt x="987000" y="0"/>
              </a:lnTo>
              <a:lnTo>
                <a:pt x="19740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077408" y="3385951"/>
        <a:ext cx="102492" cy="102492"/>
      </dsp:txXfrm>
    </dsp:sp>
    <dsp:sp modelId="{61FB2BB7-B753-4350-B7D3-E6A16700F221}">
      <dsp:nvSpPr>
        <dsp:cNvPr id="0" name=""/>
        <dsp:cNvSpPr/>
      </dsp:nvSpPr>
      <dsp:spPr>
        <a:xfrm>
          <a:off x="1273476" y="1525641"/>
          <a:ext cx="1819769" cy="895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884" y="0"/>
              </a:lnTo>
              <a:lnTo>
                <a:pt x="909884" y="895372"/>
              </a:lnTo>
              <a:lnTo>
                <a:pt x="1819769" y="895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132658" y="1922624"/>
        <a:ext cx="101405" cy="101405"/>
      </dsp:txXfrm>
    </dsp:sp>
    <dsp:sp modelId="{CD8926B2-D1E0-4F7B-B26C-36D2672E01E6}">
      <dsp:nvSpPr>
        <dsp:cNvPr id="0" name=""/>
        <dsp:cNvSpPr/>
      </dsp:nvSpPr>
      <dsp:spPr>
        <a:xfrm>
          <a:off x="4144140" y="1786986"/>
          <a:ext cx="1083257" cy="20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628" y="0"/>
              </a:lnTo>
              <a:lnTo>
                <a:pt x="541628" y="209118"/>
              </a:lnTo>
              <a:lnTo>
                <a:pt x="1083257" y="209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58187" y="1863964"/>
        <a:ext cx="55162" cy="55162"/>
      </dsp:txXfrm>
    </dsp:sp>
    <dsp:sp modelId="{F218B09D-17AC-4035-AF22-B64BB82C61B4}">
      <dsp:nvSpPr>
        <dsp:cNvPr id="0" name=""/>
        <dsp:cNvSpPr/>
      </dsp:nvSpPr>
      <dsp:spPr>
        <a:xfrm>
          <a:off x="4144140" y="1622544"/>
          <a:ext cx="1083257" cy="164441"/>
        </a:xfrm>
        <a:custGeom>
          <a:avLst/>
          <a:gdLst/>
          <a:ahLst/>
          <a:cxnLst/>
          <a:rect l="0" t="0" r="0" b="0"/>
          <a:pathLst>
            <a:path>
              <a:moveTo>
                <a:pt x="0" y="164441"/>
              </a:moveTo>
              <a:lnTo>
                <a:pt x="541628" y="164441"/>
              </a:lnTo>
              <a:lnTo>
                <a:pt x="541628" y="0"/>
              </a:lnTo>
              <a:lnTo>
                <a:pt x="108325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58377" y="1677373"/>
        <a:ext cx="54783" cy="54783"/>
      </dsp:txXfrm>
    </dsp:sp>
    <dsp:sp modelId="{6CF31745-96BB-46B2-ABF8-3E1B018F4934}">
      <dsp:nvSpPr>
        <dsp:cNvPr id="0" name=""/>
        <dsp:cNvSpPr/>
      </dsp:nvSpPr>
      <dsp:spPr>
        <a:xfrm>
          <a:off x="1273476" y="1525641"/>
          <a:ext cx="1824768" cy="26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2384" y="0"/>
              </a:lnTo>
              <a:lnTo>
                <a:pt x="912384" y="261344"/>
              </a:lnTo>
              <a:lnTo>
                <a:pt x="1824768" y="261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2139775" y="1610228"/>
        <a:ext cx="92169" cy="92169"/>
      </dsp:txXfrm>
    </dsp:sp>
    <dsp:sp modelId="{D9A7CD66-12F6-4A09-AB09-400C6D79EB81}">
      <dsp:nvSpPr>
        <dsp:cNvPr id="0" name=""/>
        <dsp:cNvSpPr/>
      </dsp:nvSpPr>
      <dsp:spPr>
        <a:xfrm>
          <a:off x="4144140" y="1049880"/>
          <a:ext cx="1083257" cy="209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628" y="0"/>
              </a:lnTo>
              <a:lnTo>
                <a:pt x="541628" y="209120"/>
              </a:lnTo>
              <a:lnTo>
                <a:pt x="1083257" y="2091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58187" y="1126859"/>
        <a:ext cx="55162" cy="55162"/>
      </dsp:txXfrm>
    </dsp:sp>
    <dsp:sp modelId="{DCA9F04C-26E6-43C3-AA3E-1F863EB5BEC0}">
      <dsp:nvSpPr>
        <dsp:cNvPr id="0" name=""/>
        <dsp:cNvSpPr/>
      </dsp:nvSpPr>
      <dsp:spPr>
        <a:xfrm>
          <a:off x="4144140" y="885438"/>
          <a:ext cx="1083257" cy="164441"/>
        </a:xfrm>
        <a:custGeom>
          <a:avLst/>
          <a:gdLst/>
          <a:ahLst/>
          <a:cxnLst/>
          <a:rect l="0" t="0" r="0" b="0"/>
          <a:pathLst>
            <a:path>
              <a:moveTo>
                <a:pt x="0" y="164441"/>
              </a:moveTo>
              <a:lnTo>
                <a:pt x="541628" y="164441"/>
              </a:lnTo>
              <a:lnTo>
                <a:pt x="541628" y="0"/>
              </a:lnTo>
              <a:lnTo>
                <a:pt x="108325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58377" y="940267"/>
        <a:ext cx="54783" cy="54783"/>
      </dsp:txXfrm>
    </dsp:sp>
    <dsp:sp modelId="{F44B0337-01A6-4897-AF3A-6EA51590D87A}">
      <dsp:nvSpPr>
        <dsp:cNvPr id="0" name=""/>
        <dsp:cNvSpPr/>
      </dsp:nvSpPr>
      <dsp:spPr>
        <a:xfrm>
          <a:off x="1273476" y="1049880"/>
          <a:ext cx="1824768" cy="475760"/>
        </a:xfrm>
        <a:custGeom>
          <a:avLst/>
          <a:gdLst/>
          <a:ahLst/>
          <a:cxnLst/>
          <a:rect l="0" t="0" r="0" b="0"/>
          <a:pathLst>
            <a:path>
              <a:moveTo>
                <a:pt x="0" y="475760"/>
              </a:moveTo>
              <a:lnTo>
                <a:pt x="912384" y="475760"/>
              </a:lnTo>
              <a:lnTo>
                <a:pt x="912384" y="0"/>
              </a:lnTo>
              <a:lnTo>
                <a:pt x="18247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2138716" y="1240616"/>
        <a:ext cx="94288" cy="94288"/>
      </dsp:txXfrm>
    </dsp:sp>
    <dsp:sp modelId="{6CF57E07-020C-4BDD-BB5F-D48877F233A9}">
      <dsp:nvSpPr>
        <dsp:cNvPr id="0" name=""/>
        <dsp:cNvSpPr/>
      </dsp:nvSpPr>
      <dsp:spPr>
        <a:xfrm>
          <a:off x="4093606" y="346599"/>
          <a:ext cx="1083257" cy="17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628" y="0"/>
              </a:lnTo>
              <a:lnTo>
                <a:pt x="541628" y="170633"/>
              </a:lnTo>
              <a:lnTo>
                <a:pt x="1083257" y="1706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07820" y="404501"/>
        <a:ext cx="54830" cy="54830"/>
      </dsp:txXfrm>
    </dsp:sp>
    <dsp:sp modelId="{2EB85CC4-535B-40A5-9BE7-6860045DADFB}">
      <dsp:nvSpPr>
        <dsp:cNvPr id="0" name=""/>
        <dsp:cNvSpPr/>
      </dsp:nvSpPr>
      <dsp:spPr>
        <a:xfrm>
          <a:off x="4093606" y="143670"/>
          <a:ext cx="1083257" cy="202928"/>
        </a:xfrm>
        <a:custGeom>
          <a:avLst/>
          <a:gdLst/>
          <a:ahLst/>
          <a:cxnLst/>
          <a:rect l="0" t="0" r="0" b="0"/>
          <a:pathLst>
            <a:path>
              <a:moveTo>
                <a:pt x="0" y="202928"/>
              </a:moveTo>
              <a:lnTo>
                <a:pt x="541628" y="202928"/>
              </a:lnTo>
              <a:lnTo>
                <a:pt x="541628" y="0"/>
              </a:lnTo>
              <a:lnTo>
                <a:pt x="108325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07683" y="217582"/>
        <a:ext cx="55105" cy="55105"/>
      </dsp:txXfrm>
    </dsp:sp>
    <dsp:sp modelId="{850F6190-6E76-4532-999D-509106D71C3C}">
      <dsp:nvSpPr>
        <dsp:cNvPr id="0" name=""/>
        <dsp:cNvSpPr/>
      </dsp:nvSpPr>
      <dsp:spPr>
        <a:xfrm>
          <a:off x="1273476" y="346599"/>
          <a:ext cx="1824768" cy="1179041"/>
        </a:xfrm>
        <a:custGeom>
          <a:avLst/>
          <a:gdLst/>
          <a:ahLst/>
          <a:cxnLst/>
          <a:rect l="0" t="0" r="0" b="0"/>
          <a:pathLst>
            <a:path>
              <a:moveTo>
                <a:pt x="0" y="1179041"/>
              </a:moveTo>
              <a:lnTo>
                <a:pt x="912384" y="1179041"/>
              </a:lnTo>
              <a:lnTo>
                <a:pt x="912384" y="0"/>
              </a:lnTo>
              <a:lnTo>
                <a:pt x="18247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2131546" y="881807"/>
        <a:ext cx="108626" cy="108626"/>
      </dsp:txXfrm>
    </dsp:sp>
    <dsp:sp modelId="{427B259B-9E82-4A99-989F-0CA91E2B94C9}">
      <dsp:nvSpPr>
        <dsp:cNvPr id="0" name=""/>
        <dsp:cNvSpPr/>
      </dsp:nvSpPr>
      <dsp:spPr>
        <a:xfrm>
          <a:off x="0" y="1211784"/>
          <a:ext cx="1919238" cy="627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Formation</a:t>
          </a:r>
        </a:p>
      </dsp:txBody>
      <dsp:txXfrm>
        <a:off x="0" y="1211784"/>
        <a:ext cx="1919238" cy="627713"/>
      </dsp:txXfrm>
    </dsp:sp>
    <dsp:sp modelId="{AB0C4BC4-0B6D-444E-9720-B657B6FE3372}">
      <dsp:nvSpPr>
        <dsp:cNvPr id="0" name=""/>
        <dsp:cNvSpPr/>
      </dsp:nvSpPr>
      <dsp:spPr>
        <a:xfrm>
          <a:off x="3098244" y="160076"/>
          <a:ext cx="995362" cy="37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Initiation</a:t>
          </a:r>
        </a:p>
      </dsp:txBody>
      <dsp:txXfrm>
        <a:off x="3098244" y="160076"/>
        <a:ext cx="995362" cy="373046"/>
      </dsp:txXfrm>
    </dsp:sp>
    <dsp:sp modelId="{7345CCF5-D97B-4ACA-8AA5-2E6A8665B524}">
      <dsp:nvSpPr>
        <dsp:cNvPr id="0" name=""/>
        <dsp:cNvSpPr/>
      </dsp:nvSpPr>
      <dsp:spPr>
        <a:xfrm>
          <a:off x="5176864" y="39149"/>
          <a:ext cx="685662" cy="20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U7</a:t>
          </a:r>
        </a:p>
      </dsp:txBody>
      <dsp:txXfrm>
        <a:off x="5176864" y="39149"/>
        <a:ext cx="685662" cy="209043"/>
      </dsp:txXfrm>
    </dsp:sp>
    <dsp:sp modelId="{F6DB294C-E602-414E-8420-63C8E709EC51}">
      <dsp:nvSpPr>
        <dsp:cNvPr id="0" name=""/>
        <dsp:cNvSpPr/>
      </dsp:nvSpPr>
      <dsp:spPr>
        <a:xfrm>
          <a:off x="5176864" y="412711"/>
          <a:ext cx="685662" cy="20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U9</a:t>
          </a:r>
        </a:p>
      </dsp:txBody>
      <dsp:txXfrm>
        <a:off x="5176864" y="412711"/>
        <a:ext cx="685662" cy="209043"/>
      </dsp:txXfrm>
    </dsp:sp>
    <dsp:sp modelId="{F19D5C23-B75F-4660-8CEF-AB7751897134}">
      <dsp:nvSpPr>
        <dsp:cNvPr id="0" name=""/>
        <dsp:cNvSpPr/>
      </dsp:nvSpPr>
      <dsp:spPr>
        <a:xfrm>
          <a:off x="3098244" y="846326"/>
          <a:ext cx="1045895" cy="40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Charnière</a:t>
          </a:r>
        </a:p>
      </dsp:txBody>
      <dsp:txXfrm>
        <a:off x="3098244" y="846326"/>
        <a:ext cx="1045895" cy="407107"/>
      </dsp:txXfrm>
    </dsp:sp>
    <dsp:sp modelId="{4E9C8BD7-6836-4A3B-B362-FAD3950B5447}">
      <dsp:nvSpPr>
        <dsp:cNvPr id="0" name=""/>
        <dsp:cNvSpPr/>
      </dsp:nvSpPr>
      <dsp:spPr>
        <a:xfrm>
          <a:off x="5227397" y="780916"/>
          <a:ext cx="685662" cy="20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U11</a:t>
          </a:r>
        </a:p>
      </dsp:txBody>
      <dsp:txXfrm>
        <a:off x="5227397" y="780916"/>
        <a:ext cx="685662" cy="209043"/>
      </dsp:txXfrm>
    </dsp:sp>
    <dsp:sp modelId="{FE0EE44A-F6FB-4067-A8B0-B63F07BBCC75}">
      <dsp:nvSpPr>
        <dsp:cNvPr id="0" name=""/>
        <dsp:cNvSpPr/>
      </dsp:nvSpPr>
      <dsp:spPr>
        <a:xfrm>
          <a:off x="5227397" y="1154479"/>
          <a:ext cx="685662" cy="20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U13</a:t>
          </a:r>
        </a:p>
      </dsp:txBody>
      <dsp:txXfrm>
        <a:off x="5227397" y="1154479"/>
        <a:ext cx="685662" cy="209043"/>
      </dsp:txXfrm>
    </dsp:sp>
    <dsp:sp modelId="{CEF108F7-E6F0-440E-A3FD-2C66EDC5F392}">
      <dsp:nvSpPr>
        <dsp:cNvPr id="0" name=""/>
        <dsp:cNvSpPr/>
      </dsp:nvSpPr>
      <dsp:spPr>
        <a:xfrm>
          <a:off x="3098244" y="1597244"/>
          <a:ext cx="1045895" cy="379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Formation</a:t>
          </a:r>
        </a:p>
      </dsp:txBody>
      <dsp:txXfrm>
        <a:off x="3098244" y="1597244"/>
        <a:ext cx="1045895" cy="379482"/>
      </dsp:txXfrm>
    </dsp:sp>
    <dsp:sp modelId="{C45D9A85-ABA8-4514-B46E-9FB37EF4D51D}">
      <dsp:nvSpPr>
        <dsp:cNvPr id="0" name=""/>
        <dsp:cNvSpPr/>
      </dsp:nvSpPr>
      <dsp:spPr>
        <a:xfrm>
          <a:off x="5227397" y="1518022"/>
          <a:ext cx="685662" cy="20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U15</a:t>
          </a:r>
        </a:p>
      </dsp:txBody>
      <dsp:txXfrm>
        <a:off x="5227397" y="1518022"/>
        <a:ext cx="685662" cy="209043"/>
      </dsp:txXfrm>
    </dsp:sp>
    <dsp:sp modelId="{2E1B4A53-3A45-4998-A004-977A5EEEAD8F}">
      <dsp:nvSpPr>
        <dsp:cNvPr id="0" name=""/>
        <dsp:cNvSpPr/>
      </dsp:nvSpPr>
      <dsp:spPr>
        <a:xfrm>
          <a:off x="5227397" y="1891583"/>
          <a:ext cx="685662" cy="20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U17</a:t>
          </a:r>
        </a:p>
      </dsp:txBody>
      <dsp:txXfrm>
        <a:off x="5227397" y="1891583"/>
        <a:ext cx="685662" cy="209043"/>
      </dsp:txXfrm>
    </dsp:sp>
    <dsp:sp modelId="{4594C6C3-FF80-440F-B67A-85CAF01A23A0}">
      <dsp:nvSpPr>
        <dsp:cNvPr id="0" name=""/>
        <dsp:cNvSpPr/>
      </dsp:nvSpPr>
      <dsp:spPr>
        <a:xfrm>
          <a:off x="3093245" y="2243485"/>
          <a:ext cx="1045895" cy="355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Gardiens</a:t>
          </a:r>
        </a:p>
      </dsp:txBody>
      <dsp:txXfrm>
        <a:off x="3093245" y="2243485"/>
        <a:ext cx="1045895" cy="355056"/>
      </dsp:txXfrm>
    </dsp:sp>
    <dsp:sp modelId="{2838E96A-43CA-4435-9127-910D94B8B40E}">
      <dsp:nvSpPr>
        <dsp:cNvPr id="0" name=""/>
        <dsp:cNvSpPr/>
      </dsp:nvSpPr>
      <dsp:spPr>
        <a:xfrm>
          <a:off x="0" y="3450247"/>
          <a:ext cx="1756987" cy="52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Section Féminine</a:t>
          </a:r>
        </a:p>
      </dsp:txBody>
      <dsp:txXfrm>
        <a:off x="0" y="3450247"/>
        <a:ext cx="1756987" cy="526319"/>
      </dsp:txXfrm>
    </dsp:sp>
    <dsp:sp modelId="{774D2DE7-185D-43C1-8491-0A8AFBC93583}">
      <dsp:nvSpPr>
        <dsp:cNvPr id="0" name=""/>
        <dsp:cNvSpPr/>
      </dsp:nvSpPr>
      <dsp:spPr>
        <a:xfrm>
          <a:off x="3115654" y="2984264"/>
          <a:ext cx="1018585" cy="353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Initiation</a:t>
          </a:r>
          <a:endParaRPr lang="fr-FR" sz="1600" kern="1200" dirty="0"/>
        </a:p>
      </dsp:txBody>
      <dsp:txXfrm>
        <a:off x="3115654" y="2984264"/>
        <a:ext cx="1018585" cy="353446"/>
      </dsp:txXfrm>
    </dsp:sp>
    <dsp:sp modelId="{3F53A21C-5193-4DCE-AA35-18DA03C377CA}">
      <dsp:nvSpPr>
        <dsp:cNvPr id="0" name=""/>
        <dsp:cNvSpPr/>
      </dsp:nvSpPr>
      <dsp:spPr>
        <a:xfrm>
          <a:off x="3125816" y="3470217"/>
          <a:ext cx="1035754" cy="452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Compétition</a:t>
          </a:r>
        </a:p>
      </dsp:txBody>
      <dsp:txXfrm>
        <a:off x="3125816" y="3470217"/>
        <a:ext cx="1035754" cy="452179"/>
      </dsp:txXfrm>
    </dsp:sp>
    <dsp:sp modelId="{31848976-72DD-48C6-9B0F-A2E94512872F}">
      <dsp:nvSpPr>
        <dsp:cNvPr id="0" name=""/>
        <dsp:cNvSpPr/>
      </dsp:nvSpPr>
      <dsp:spPr>
        <a:xfrm>
          <a:off x="3115654" y="4049251"/>
          <a:ext cx="1018585" cy="375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Loisir</a:t>
          </a:r>
        </a:p>
      </dsp:txBody>
      <dsp:txXfrm>
        <a:off x="3115654" y="4049251"/>
        <a:ext cx="1018585" cy="375504"/>
      </dsp:txXfrm>
    </dsp:sp>
    <dsp:sp modelId="{D9661BE7-DB51-4D84-B2F1-F405900A5A74}">
      <dsp:nvSpPr>
        <dsp:cNvPr id="0" name=""/>
        <dsp:cNvSpPr/>
      </dsp:nvSpPr>
      <dsp:spPr>
        <a:xfrm>
          <a:off x="395827" y="4908494"/>
          <a:ext cx="1260168" cy="485668"/>
        </a:xfrm>
        <a:prstGeom prst="rect">
          <a:avLst/>
        </a:prstGeom>
        <a:solidFill>
          <a:srgbClr val="99CB38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Compétition</a:t>
          </a:r>
        </a:p>
      </dsp:txBody>
      <dsp:txXfrm>
        <a:off x="395827" y="4908494"/>
        <a:ext cx="1260168" cy="485668"/>
      </dsp:txXfrm>
    </dsp:sp>
    <dsp:sp modelId="{1E294F0A-873F-450A-86FF-F30524033102}">
      <dsp:nvSpPr>
        <dsp:cNvPr id="0" name=""/>
        <dsp:cNvSpPr/>
      </dsp:nvSpPr>
      <dsp:spPr>
        <a:xfrm>
          <a:off x="3097343" y="4645971"/>
          <a:ext cx="1186545" cy="288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Senior Fanion</a:t>
          </a:r>
        </a:p>
      </dsp:txBody>
      <dsp:txXfrm>
        <a:off x="3097343" y="4645971"/>
        <a:ext cx="1186545" cy="288596"/>
      </dsp:txXfrm>
    </dsp:sp>
    <dsp:sp modelId="{4950481C-5FEE-4C01-9422-429F91E6AC52}">
      <dsp:nvSpPr>
        <dsp:cNvPr id="0" name=""/>
        <dsp:cNvSpPr/>
      </dsp:nvSpPr>
      <dsp:spPr>
        <a:xfrm>
          <a:off x="3094634" y="5072497"/>
          <a:ext cx="1186545" cy="362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Senior Réserve</a:t>
          </a:r>
        </a:p>
      </dsp:txBody>
      <dsp:txXfrm>
        <a:off x="3094634" y="5072497"/>
        <a:ext cx="1186545" cy="362951"/>
      </dsp:txXfrm>
    </dsp:sp>
    <dsp:sp modelId="{F06F040F-DEC2-4F55-90FA-99341E3993FF}">
      <dsp:nvSpPr>
        <dsp:cNvPr id="0" name=""/>
        <dsp:cNvSpPr/>
      </dsp:nvSpPr>
      <dsp:spPr>
        <a:xfrm>
          <a:off x="3094634" y="5576553"/>
          <a:ext cx="685662" cy="209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U20</a:t>
          </a:r>
        </a:p>
      </dsp:txBody>
      <dsp:txXfrm>
        <a:off x="3094634" y="5576553"/>
        <a:ext cx="685662" cy="209043"/>
      </dsp:txXfrm>
    </dsp:sp>
    <dsp:sp modelId="{C4FCC3E4-BA55-498E-8A10-765F5A122901}">
      <dsp:nvSpPr>
        <dsp:cNvPr id="0" name=""/>
        <dsp:cNvSpPr/>
      </dsp:nvSpPr>
      <dsp:spPr>
        <a:xfrm>
          <a:off x="6403054" y="4661599"/>
          <a:ext cx="1013574" cy="591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Vétérans / Super Vétérans</a:t>
          </a:r>
        </a:p>
      </dsp:txBody>
      <dsp:txXfrm>
        <a:off x="6403054" y="4661599"/>
        <a:ext cx="1013574" cy="591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2355-1109-4FAD-9E88-FE16DCFA393D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1A495-2F4D-4D4A-8E63-737E9DE95C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8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8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17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954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27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8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67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6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282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3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7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9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0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2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2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06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1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5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6DFA-A7E5-4F08-A0BC-07FE71B31A1E}" type="datetime1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FC85-8C6D-433A-8814-CD2227D99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1A9B-A630-4761-85E2-9AFDFBF5EBE0}" type="datetime1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96D-9AC1-4C03-B4F0-079960F897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7A70-C0A6-48E6-A519-A4345BABA676}" type="datetime1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8C0A-D884-49CA-8EDB-2BDDD928A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9715-E93A-475A-A642-0DC2AB6CE649}" type="datetime1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516C-DD64-4C29-A6BC-64F238E3C0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F69C-96E4-48CE-BC5A-D8C5D5B54422}" type="datetime1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1308-82C9-4E95-9508-6564B1AA80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F262-D674-4372-B8D7-A7DFF3DE2624}" type="datetime1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5393-3B17-4292-B030-001F12A098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4E1D-71D9-438A-AE13-54A228F2BD7D}" type="datetime1">
              <a:rPr lang="fr-FR" smtClean="0"/>
              <a:t>15/09/2022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2FBA-2199-46DB-9E01-D62066CEED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B27C-F278-4746-94AE-05FE568C22F7}" type="datetime1">
              <a:rPr lang="fr-FR" smtClean="0"/>
              <a:t>15/09/2022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2112-9362-45E4-BF64-FD607CC0C1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401E-092E-4328-B2E1-808B61319F57}" type="datetime1">
              <a:rPr lang="fr-FR" smtClean="0"/>
              <a:t>15/09/2022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B660-AE56-4FC6-B2B1-4386844276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FE3C-5322-4826-AEEE-97BE2CDD6933}" type="datetime1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5234-314E-4823-B9EC-760508FB70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094E-5FA1-42FB-8C6E-F6C7152142A5}" type="datetime1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EB5B-795C-4AF2-998A-CCDA1ECDB6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C0E0B-707C-4242-9BBD-8F41C9AEFBA8}" type="datetime1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32F39-ACA9-4445-8883-B1C756BBC3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547018" y="1628800"/>
            <a:ext cx="65533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8000"/>
                </a:solidFill>
                <a:latin typeface="Calibri" pitchFamily="34" charset="0"/>
              </a:rPr>
              <a:t>CS OZON FOOTBALL </a:t>
            </a:r>
          </a:p>
          <a:p>
            <a:pPr algn="ctr"/>
            <a:endParaRPr lang="fr-FR" sz="32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32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Assemblée Générale </a:t>
            </a:r>
          </a:p>
          <a:p>
            <a:pPr algn="ctr"/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Saison 2021-2022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1B895604-A490-48CE-B7E4-96FFDD92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404691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02/07/2022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4E80CB-A647-4F15-B0F8-D0574EA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CSO Football - 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7835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Démission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Proposition Conseil d’Administration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lvl="0"/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=&gt; Vote à main levée. Adopté à l’unanimité.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5. Election Conseil d’administration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5" y="3070735"/>
            <a:ext cx="9183819" cy="16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104895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9A4B247-E7F4-438F-87EA-B42ABE09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58723"/>
            <a:ext cx="892899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6. Appel à candidature pour composition du bureau 2022 - 2023</a:t>
            </a:r>
          </a:p>
          <a:p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Démission de l’ensemble du bureau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Appel à candidature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Se présente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996952"/>
            <a:ext cx="4340799" cy="295232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23528" y="63093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Vote à main levée. Adopté à l’unanimité.</a:t>
            </a:r>
          </a:p>
        </p:txBody>
      </p:sp>
    </p:spTree>
    <p:extLst>
      <p:ext uri="{BB962C8B-B14F-4D97-AF65-F5344CB8AC3E}">
        <p14:creationId xmlns:p14="http://schemas.microsoft.com/office/powerpoint/2010/main" val="379002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9A4B247-E7F4-438F-87EA-B42ABE09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58723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7. Election des membres du bureau 2022 - 2023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63093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Vote à main levée. Adopté à l’unanimité.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29" y="2101619"/>
            <a:ext cx="8189596" cy="3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0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915" y="12184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7. Election membres du bureau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1619672" y="573219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Proposition bureau 2022/2023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664FB-66D1-4C28-B444-0ADAFBCB1F07}"/>
              </a:ext>
            </a:extLst>
          </p:cNvPr>
          <p:cNvSpPr/>
          <p:nvPr/>
        </p:nvSpPr>
        <p:spPr>
          <a:xfrm>
            <a:off x="2627784" y="6464632"/>
            <a:ext cx="429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Vote à main levée. Adopté à l’unanimité</a:t>
            </a:r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6388288"/>
            <a:ext cx="1619672" cy="2587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*</a:t>
            </a:r>
            <a:r>
              <a:rPr lang="fr-FR" sz="900" dirty="0"/>
              <a:t> </a:t>
            </a:r>
            <a:r>
              <a:rPr lang="fr-FR" sz="900" dirty="0">
                <a:solidFill>
                  <a:schemeClr val="tx1"/>
                </a:solidFill>
              </a:rPr>
              <a:t>Responsable du Traitement des Données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97439"/>
            <a:ext cx="8736325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8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172" y="75319"/>
            <a:ext cx="6308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8. Présentation sportive saison 2022-2023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842855" y="3137275"/>
            <a:ext cx="3212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Continuité de notre politique sportive en structurant l'encadrement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Développement du football féminin pour former une équipe en catégorie jeune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73002" y="519186"/>
            <a:ext cx="8777031" cy="6120680"/>
            <a:chOff x="253231" y="372727"/>
            <a:chExt cx="8777031" cy="6120680"/>
          </a:xfrm>
        </p:grpSpPr>
        <p:graphicFrame>
          <p:nvGraphicFramePr>
            <p:cNvPr id="87" name="Espace réservé du contenu 4">
              <a:extLst>
                <a:ext uri="{FF2B5EF4-FFF2-40B4-BE49-F238E27FC236}">
                  <a16:creationId xmlns:a16="http://schemas.microsoft.com/office/drawing/2014/main" id="{0181B2AF-5F30-48CA-B342-21406734DB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4324681"/>
                </p:ext>
              </p:extLst>
            </p:nvPr>
          </p:nvGraphicFramePr>
          <p:xfrm>
            <a:off x="253231" y="372727"/>
            <a:ext cx="8777031" cy="6120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4682F906-1C9F-469B-AA54-166750F39168}"/>
                </a:ext>
              </a:extLst>
            </p:cNvPr>
            <p:cNvSpPr txBox="1"/>
            <p:nvPr/>
          </p:nvSpPr>
          <p:spPr>
            <a:xfrm>
              <a:off x="5004048" y="5459215"/>
              <a:ext cx="1065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J.P </a:t>
              </a:r>
              <a:r>
                <a:rPr lang="fr-FR" sz="1000" b="1" i="1" u="sng" dirty="0">
                  <a:latin typeface="+mn-lt"/>
                </a:rPr>
                <a:t>DJERANIAN</a:t>
              </a:r>
              <a:endParaRPr kumimoji="0" lang="fr-FR" sz="1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Xx? 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B767C62-7D23-4AC4-92BB-B7A81471BEEE}"/>
                </a:ext>
              </a:extLst>
            </p:cNvPr>
            <p:cNvSpPr txBox="1"/>
            <p:nvPr/>
          </p:nvSpPr>
          <p:spPr>
            <a:xfrm>
              <a:off x="4989269" y="4989077"/>
              <a:ext cx="1728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F. PATUREL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E. DESSONAIS 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D227FA9F-4AB5-47CF-AAED-42BFE74E864C}"/>
                </a:ext>
              </a:extLst>
            </p:cNvPr>
            <p:cNvSpPr txBox="1"/>
            <p:nvPr/>
          </p:nvSpPr>
          <p:spPr>
            <a:xfrm>
              <a:off x="3275856" y="836712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u="sng" dirty="0">
                  <a:solidFill>
                    <a:prstClr val="black"/>
                  </a:solidFill>
                  <a:latin typeface="Calibri"/>
                </a:rPr>
                <a:t>J. REY</a:t>
              </a: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50F372D-F261-4EB0-8D8E-8DA4668F3CD0}"/>
                </a:ext>
              </a:extLst>
            </p:cNvPr>
            <p:cNvSpPr txBox="1"/>
            <p:nvPr/>
          </p:nvSpPr>
          <p:spPr>
            <a:xfrm>
              <a:off x="3362738" y="1628800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D. DRESCOT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CBA90F0E-08AD-43B4-9B97-DAD3FC23260F}"/>
                </a:ext>
              </a:extLst>
            </p:cNvPr>
            <p:cNvSpPr txBox="1"/>
            <p:nvPr/>
          </p:nvSpPr>
          <p:spPr>
            <a:xfrm>
              <a:off x="6242483" y="1412776"/>
              <a:ext cx="257777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K. KAHVECI </a:t>
              </a:r>
              <a:endParaRPr lang="fr-FR" sz="1000" i="1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  <a:r>
                <a:rPr lang="fr-FR" sz="900" i="1" dirty="0">
                  <a:solidFill>
                    <a:prstClr val="black"/>
                  </a:solidFill>
                  <a:latin typeface="Calibri"/>
                </a:rPr>
                <a:t>J</a:t>
              </a: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MONTANDON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4E279628-6717-4061-B019-69E59BC69CBF}"/>
                </a:ext>
              </a:extLst>
            </p:cNvPr>
            <p:cNvSpPr txBox="1"/>
            <p:nvPr/>
          </p:nvSpPr>
          <p:spPr>
            <a:xfrm>
              <a:off x="6220310" y="2236802"/>
              <a:ext cx="208823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u="sng" dirty="0">
                  <a:solidFill>
                    <a:prstClr val="black"/>
                  </a:solidFill>
                  <a:latin typeface="Calibri"/>
                </a:rPr>
                <a:t>D SAVARIN</a:t>
              </a:r>
              <a:endPara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 ISIDORE – </a:t>
              </a:r>
              <a:r>
                <a:rPr kumimoji="0" lang="fr-FR" sz="9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 LABIOD</a:t>
              </a:r>
              <a:endPara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C60B2CD-B9C3-4AA0-9C32-1037C92E9BB1}"/>
                </a:ext>
              </a:extLst>
            </p:cNvPr>
            <p:cNvSpPr txBox="1"/>
            <p:nvPr/>
          </p:nvSpPr>
          <p:spPr>
            <a:xfrm>
              <a:off x="1115616" y="2204864"/>
              <a:ext cx="10652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D. DRESCOT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1FD9E4B3-096F-467D-8CA2-7BB8C56D21BA}"/>
                </a:ext>
              </a:extLst>
            </p:cNvPr>
            <p:cNvSpPr txBox="1"/>
            <p:nvPr/>
          </p:nvSpPr>
          <p:spPr>
            <a:xfrm>
              <a:off x="6228184" y="724634"/>
              <a:ext cx="1892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G. VITORELLI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i="1" dirty="0">
                  <a:solidFill>
                    <a:prstClr val="black"/>
                  </a:solidFill>
                  <a:latin typeface="Calibri"/>
                </a:rPr>
                <a:t>Xxx - - </a:t>
              </a:r>
              <a:r>
                <a:rPr kumimoji="0" lang="fr-FR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 BONNET</a:t>
              </a: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  <a:endPara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7ABE510B-FD92-4C8E-8FAF-AE85E4FDFD75}"/>
                </a:ext>
              </a:extLst>
            </p:cNvPr>
            <p:cNvSpPr txBox="1"/>
            <p:nvPr/>
          </p:nvSpPr>
          <p:spPr>
            <a:xfrm>
              <a:off x="6242483" y="1052736"/>
              <a:ext cx="259228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 BRIAT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i="1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 CHABBI - </a:t>
              </a: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J HERNANDES </a:t>
              </a:r>
              <a:endParaRPr kumimoji="0" lang="fr-FR" sz="9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BA1F6335-8983-402D-A37F-5D999284DF46}"/>
                </a:ext>
              </a:extLst>
            </p:cNvPr>
            <p:cNvSpPr txBox="1"/>
            <p:nvPr/>
          </p:nvSpPr>
          <p:spPr>
            <a:xfrm>
              <a:off x="6275239" y="404664"/>
              <a:ext cx="153712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u="sng" dirty="0">
                  <a:solidFill>
                    <a:prstClr val="black"/>
                  </a:solidFill>
                  <a:latin typeface="Calibri"/>
                </a:rPr>
                <a:t> J. REY</a:t>
              </a:r>
              <a:endParaRPr kumimoji="0" lang="fr-FR" sz="1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lvl="0">
                <a:defRPr/>
              </a:pP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 VOINOT – </a:t>
              </a:r>
              <a:r>
                <a:rPr lang="fr-FR" sz="900" i="1" dirty="0">
                  <a:solidFill>
                    <a:prstClr val="black"/>
                  </a:solidFill>
                  <a:latin typeface="Calibri"/>
                </a:rPr>
                <a:t>Y BOUNINACHE</a:t>
              </a:r>
              <a:endPara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4682F906-1C9F-469B-AA54-166750F39168}"/>
                </a:ext>
              </a:extLst>
            </p:cNvPr>
            <p:cNvSpPr txBox="1"/>
            <p:nvPr/>
          </p:nvSpPr>
          <p:spPr>
            <a:xfrm>
              <a:off x="4947862" y="5909211"/>
              <a:ext cx="1327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Y. MARCHAND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i="1" dirty="0">
                  <a:solidFill>
                    <a:prstClr val="black"/>
                  </a:solidFill>
                  <a:latin typeface="Calibri"/>
                </a:rPr>
                <a:t>P SZABO / F TRIVINO</a:t>
              </a:r>
              <a:endPara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4C10A5F-4DFB-4A4C-B12E-5DE98E7BAD0C}"/>
                </a:ext>
              </a:extLst>
            </p:cNvPr>
            <p:cNvSpPr txBox="1"/>
            <p:nvPr/>
          </p:nvSpPr>
          <p:spPr>
            <a:xfrm>
              <a:off x="7633451" y="5035038"/>
              <a:ext cx="13501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 HERNANDEZ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T LEVITE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i="1" dirty="0">
                  <a:solidFill>
                    <a:prstClr val="black"/>
                  </a:solidFill>
                  <a:latin typeface="Calibri"/>
                </a:rPr>
                <a:t>S HERNANDEZ</a:t>
              </a:r>
              <a:endParaRPr kumimoji="0" lang="fr-FR" sz="1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2DDB4D5A-70E1-4B77-BD91-F357948C4F9D}"/>
                </a:ext>
              </a:extLst>
            </p:cNvPr>
            <p:cNvSpPr txBox="1"/>
            <p:nvPr/>
          </p:nvSpPr>
          <p:spPr>
            <a:xfrm>
              <a:off x="6228184" y="1804754"/>
              <a:ext cx="208823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u="sng" dirty="0">
                  <a:solidFill>
                    <a:prstClr val="black"/>
                  </a:solidFill>
                  <a:latin typeface="Calibri"/>
                </a:rPr>
                <a:t>J REY</a:t>
              </a:r>
              <a:endPara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 LATRUFFE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A0A53BD-4499-4C63-8032-BF86D7A9FFF1}"/>
                </a:ext>
              </a:extLst>
            </p:cNvPr>
            <p:cNvSpPr txBox="1"/>
            <p:nvPr/>
          </p:nvSpPr>
          <p:spPr>
            <a:xfrm>
              <a:off x="3426830" y="2318683"/>
              <a:ext cx="10652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dirty="0">
                  <a:solidFill>
                    <a:prstClr val="black"/>
                  </a:solidFill>
                  <a:latin typeface="Calibri"/>
                </a:rPr>
                <a:t>P. </a:t>
              </a: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VITORRELLI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B256681-A01D-492C-A2BB-B470EE01904E}"/>
                </a:ext>
              </a:extLst>
            </p:cNvPr>
            <p:cNvSpPr txBox="1"/>
            <p:nvPr/>
          </p:nvSpPr>
          <p:spPr>
            <a:xfrm>
              <a:off x="899592" y="5786602"/>
              <a:ext cx="1065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dirty="0">
                  <a:solidFill>
                    <a:prstClr val="black"/>
                  </a:solidFill>
                  <a:latin typeface="Calibri"/>
                </a:rPr>
                <a:t>M. MEZRANI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dirty="0">
                  <a:solidFill>
                    <a:prstClr val="black"/>
                  </a:solidFill>
                  <a:latin typeface="Calibri"/>
                </a:rPr>
                <a:t>S BROUAT</a:t>
              </a:r>
              <a:endPara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FC03792C-36F3-4217-9880-E42CAD99698B}"/>
                </a:ext>
              </a:extLst>
            </p:cNvPr>
            <p:cNvSpPr txBox="1"/>
            <p:nvPr/>
          </p:nvSpPr>
          <p:spPr>
            <a:xfrm>
              <a:off x="3419872" y="2996952"/>
              <a:ext cx="10652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dirty="0">
                  <a:solidFill>
                    <a:prstClr val="black"/>
                  </a:solidFill>
                  <a:latin typeface="Calibri"/>
                </a:rPr>
                <a:t>F. PATUREL</a:t>
              </a:r>
              <a:endPara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3642DB6C-97DB-4D12-A63B-DCB6EAF86062}"/>
                </a:ext>
              </a:extLst>
            </p:cNvPr>
            <p:cNvSpPr txBox="1"/>
            <p:nvPr/>
          </p:nvSpPr>
          <p:spPr>
            <a:xfrm>
              <a:off x="1043608" y="4365104"/>
              <a:ext cx="10652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dirty="0">
                  <a:solidFill>
                    <a:prstClr val="black"/>
                  </a:solidFill>
                  <a:latin typeface="Calibri"/>
                </a:rPr>
                <a:t>P. </a:t>
              </a: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VITORRELLI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93002EDC-EEBE-41A0-9F2F-C7A64AE51828}"/>
                </a:ext>
              </a:extLst>
            </p:cNvPr>
            <p:cNvSpPr txBox="1"/>
            <p:nvPr/>
          </p:nvSpPr>
          <p:spPr>
            <a:xfrm>
              <a:off x="5008345" y="3667236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P. VITTORELLI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i="1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 LEVITE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i="1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 BELVER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i="1" dirty="0">
                  <a:solidFill>
                    <a:prstClr val="black"/>
                  </a:solidFill>
                  <a:latin typeface="Calibri"/>
                </a:rPr>
                <a:t>S BENTURE</a:t>
              </a:r>
              <a:endParaRPr kumimoji="0" lang="fr-FR" sz="1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93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9. Tarifs des licences</a:t>
            </a:r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2020/2021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73" y="1628800"/>
            <a:ext cx="7800586" cy="37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10. Questions diverses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1772816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Mutations supplémentaires délai 20 août.	</a:t>
            </a:r>
          </a:p>
          <a:p>
            <a:endParaRPr lang="fr-FR" dirty="0"/>
          </a:p>
          <a:p>
            <a:r>
              <a:rPr lang="fr-FR" dirty="0"/>
              <a:t>Sport </a:t>
            </a:r>
            <a:r>
              <a:rPr lang="fr-FR" dirty="0" err="1"/>
              <a:t>Easy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291275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10. Questions diverses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0280" y="1212921"/>
            <a:ext cx="892899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200" dirty="0"/>
              <a:t>Signatures :</a:t>
            </a:r>
          </a:p>
          <a:p>
            <a:r>
              <a:rPr lang="fr-FR" sz="1200" dirty="0"/>
              <a:t>Secrétaire, Corine CORNU,				Trésorière, Catherine CANIN,	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Vice Présidents</a:t>
            </a:r>
          </a:p>
          <a:p>
            <a:r>
              <a:rPr lang="fr-FR" sz="1200" dirty="0"/>
              <a:t> Sébastien BROUAT, 		Alain FERRET		 </a:t>
            </a:r>
            <a:r>
              <a:rPr lang="fr-FR" sz="1200" dirty="0" err="1"/>
              <a:t>Chrystel</a:t>
            </a:r>
            <a:r>
              <a:rPr lang="fr-FR" sz="1200" dirty="0"/>
              <a:t> FAURE, 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Correspondant, Romain GEORGERY,	 			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100" dirty="0"/>
              <a:t>Présidents,</a:t>
            </a:r>
          </a:p>
          <a:p>
            <a:pPr defTabSz="822325"/>
            <a:r>
              <a:rPr lang="fr-FR" sz="1100" dirty="0"/>
              <a:t>Thierry LEVITE, 		Mounir MEZRANI,</a:t>
            </a:r>
            <a:r>
              <a:rPr lang="fr-FR" dirty="0"/>
              <a:t>		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31381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CS OZON FOOTBALL – Assemblée Générale</a:t>
            </a:r>
          </a:p>
          <a:p>
            <a:pPr algn="ctr"/>
            <a:endParaRPr lang="fr-FR" sz="24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Ordre du jour</a:t>
            </a:r>
          </a:p>
          <a:p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Mot du Président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moral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financier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Amendes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sportif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Election du Conseil d’administration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Election des membres du bureau 2022/2023 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saison et éducateurs pour la saison 2022/2023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Tarifs des licences 2022/2023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Questions diverses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355189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Nombre de licenciés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1. Bilan moral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307" y="1826022"/>
            <a:ext cx="2410396" cy="1219200"/>
          </a:xfrm>
          <a:prstGeom prst="rect">
            <a:avLst/>
          </a:prstGeom>
        </p:spPr>
      </p:pic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42" y="1730902"/>
            <a:ext cx="2905125" cy="1619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275" y="673627"/>
            <a:ext cx="3000375" cy="53530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61" y="3393391"/>
            <a:ext cx="5790583" cy="32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467544" y="1474307"/>
            <a:ext cx="763284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Manifestations</a:t>
            </a:r>
          </a:p>
          <a:p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Ont pu être réalisées 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 Après midi foot – Tournoi U9 &amp; U11 – Tournoi Féminin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8 décembre – Soirée Tapas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Vente produits Lyonnais – Huîtres – Saumon </a:t>
            </a:r>
          </a:p>
          <a:p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	Impactées par le contexte sanitaire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Partenariat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Gros travail avec impact fort dans les résultats financiers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Equipement/Boutiqu</a:t>
            </a: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Braderie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Possibilité de commander via nos prestataires</a:t>
            </a:r>
          </a:p>
          <a:p>
            <a:pPr lvl="1"/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Communication / Site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Développement via réseaux sociaux</a:t>
            </a:r>
          </a:p>
          <a:p>
            <a:pPr marL="0" lvl="1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lvl="1"/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=&gt; Adoption bilan moral. Adopté à l’unanimité</a:t>
            </a: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1. Bilan moral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223674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61097" y="657591"/>
            <a:ext cx="82626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Bilan et Budget</a:t>
            </a: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lvl="1"/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=&gt; Adoption bilan financier. Adopté à l’unanimité</a:t>
            </a: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7" y="246906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2. Bilan financier</a:t>
            </a:r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2" y="1444322"/>
            <a:ext cx="8999744" cy="47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2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60419" y="694777"/>
            <a:ext cx="74965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Bilan et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lvl="1"/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=&gt; Adoption du budget. Adopté à l’unanimité.</a:t>
            </a: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7" y="246906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2. Bilan financier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12234"/>
            <a:ext cx="8208912" cy="48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477853"/>
            <a:ext cx="67687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Total des amendes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3. Discipline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861" y="1885083"/>
            <a:ext cx="2856918" cy="11534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82" y="1885083"/>
            <a:ext cx="5746762" cy="4807775"/>
          </a:xfrm>
          <a:prstGeom prst="rect">
            <a:avLst/>
          </a:prstGeom>
        </p:spPr>
      </p:pic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273635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16" y="4301085"/>
            <a:ext cx="31311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01085"/>
            <a:ext cx="31311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" y="1477853"/>
            <a:ext cx="3152299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4. Bilan sportif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93" y="2708919"/>
            <a:ext cx="3129555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83" y="1477853"/>
            <a:ext cx="310721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30669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Bilan par équipe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Foot animation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U11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U13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U15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U17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U20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Seniors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Féminines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Vétérans / Super Vétérans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304" y="597575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4. Bilan sportif</a:t>
            </a:r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107504" y="4380366"/>
            <a:ext cx="892899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Bilan formation éducateurs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Engagement important pour la formation de nos éducateurs ~ 2000 €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8 éducateurs ont suivi des formations cadres au district du Rhône dans toutes les catégories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Félicitations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Tristan THEUILLON arbitrera en Nationale 2 après avoir réussi son examen auprès de la FFF</a:t>
            </a:r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2021/2022</a:t>
            </a:r>
          </a:p>
        </p:txBody>
      </p:sp>
    </p:spTree>
    <p:extLst>
      <p:ext uri="{BB962C8B-B14F-4D97-AF65-F5344CB8AC3E}">
        <p14:creationId xmlns:p14="http://schemas.microsoft.com/office/powerpoint/2010/main" val="840971753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gramme CS Ozon - Projet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CS Ozon - Projet</Template>
  <TotalTime>3109</TotalTime>
  <Words>693</Words>
  <Application>Microsoft Office PowerPoint</Application>
  <PresentationFormat>Affichage à l'écran (4:3)</PresentationFormat>
  <Paragraphs>265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Organigramme CS Ozon -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Sogeti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sbrouat</dc:creator>
  <cp:lastModifiedBy>BROUAT Sébastien</cp:lastModifiedBy>
  <cp:revision>127</cp:revision>
  <cp:lastPrinted>2021-12-03T15:49:13Z</cp:lastPrinted>
  <dcterms:created xsi:type="dcterms:W3CDTF">2014-03-28T22:30:31Z</dcterms:created>
  <dcterms:modified xsi:type="dcterms:W3CDTF">2022-09-15T15:37:46Z</dcterms:modified>
</cp:coreProperties>
</file>