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56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43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86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3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5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95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05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77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79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4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51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FBD81-ADC3-4821-8BE8-55D06295A5F9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8E81C-DB61-4E43-A0A9-4AF67C162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75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5" y="44624"/>
            <a:ext cx="9072429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69682"/>
            <a:ext cx="864180" cy="3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81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401" y="188640"/>
            <a:ext cx="66579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763" y="3140968"/>
            <a:ext cx="53244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8" r="9176"/>
          <a:stretch/>
        </p:blipFill>
        <p:spPr bwMode="auto">
          <a:xfrm>
            <a:off x="0" y="6525344"/>
            <a:ext cx="676275" cy="3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56" y="5200650"/>
            <a:ext cx="8001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34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Avec vous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Pendant toute la saison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92288"/>
            <a:ext cx="8229600" cy="24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/>
              <a:t>Que vous soyez seul ou en groupe, sportif ou dirigeant, </a:t>
            </a:r>
            <a:r>
              <a:rPr lang="fr-FR" sz="1600" dirty="0" smtClean="0"/>
              <a:t>entraîneur ou </a:t>
            </a:r>
            <a:r>
              <a:rPr lang="fr-FR" sz="1600" dirty="0"/>
              <a:t>arbitre, médecin ou journaliste, </a:t>
            </a:r>
            <a:r>
              <a:rPr lang="fr-FR" sz="1600" dirty="0">
                <a:solidFill>
                  <a:srgbClr val="FF0000"/>
                </a:solidFill>
              </a:rPr>
              <a:t>les hôtels ibis </a:t>
            </a:r>
            <a:r>
              <a:rPr lang="fr-FR" sz="1600" dirty="0"/>
              <a:t>vous proposent </a:t>
            </a:r>
            <a:r>
              <a:rPr lang="fr-FR" sz="1600" b="1" dirty="0" smtClean="0"/>
              <a:t>l’</a:t>
            </a:r>
            <a:r>
              <a:rPr lang="fr-FR" sz="1600" b="1" dirty="0" err="1" smtClean="0"/>
              <a:t>oﬀre</a:t>
            </a:r>
            <a:r>
              <a:rPr lang="fr-FR" sz="1600" b="1" dirty="0" smtClean="0"/>
              <a:t> </a:t>
            </a:r>
            <a:r>
              <a:rPr lang="fr-FR" sz="1600" b="1" dirty="0"/>
              <a:t>ibis </a:t>
            </a:r>
            <a:r>
              <a:rPr lang="fr-FR" sz="1600" b="1" dirty="0" smtClean="0"/>
              <a:t>sport </a:t>
            </a:r>
            <a:r>
              <a:rPr lang="fr-FR" sz="1600" b="1" dirty="0"/>
              <a:t>pour vous aider à aborder la compétition en toute </a:t>
            </a:r>
            <a:r>
              <a:rPr lang="fr-FR" sz="1600" b="1" dirty="0" smtClean="0"/>
              <a:t>sérénité.</a:t>
            </a:r>
          </a:p>
          <a:p>
            <a:pPr marL="0" indent="0">
              <a:buNone/>
            </a:pPr>
            <a:endParaRPr lang="fr-FR" sz="1600" b="1" dirty="0" smtClean="0"/>
          </a:p>
          <a:p>
            <a:pPr marL="0" indent="0">
              <a:buNone/>
            </a:pPr>
            <a:endParaRPr lang="fr-FR" sz="1600" b="1" dirty="0"/>
          </a:p>
          <a:p>
            <a:pPr marL="0" indent="0">
              <a:buNone/>
            </a:pPr>
            <a:r>
              <a:rPr lang="fr-FR" sz="1600" dirty="0"/>
              <a:t>Pour </a:t>
            </a:r>
            <a:r>
              <a:rPr lang="fr-FR" sz="1600" dirty="0" err="1"/>
              <a:t>bénéﬁcier</a:t>
            </a:r>
            <a:r>
              <a:rPr lang="fr-FR" sz="1600" dirty="0"/>
              <a:t> de l’</a:t>
            </a:r>
            <a:r>
              <a:rPr lang="fr-FR" sz="1600" dirty="0" err="1"/>
              <a:t>oﬀre</a:t>
            </a:r>
            <a:r>
              <a:rPr lang="fr-FR" sz="1600" dirty="0"/>
              <a:t> ibis sport, il </a:t>
            </a:r>
            <a:r>
              <a:rPr lang="fr-FR" sz="1600" dirty="0" smtClean="0"/>
              <a:t>vous </a:t>
            </a:r>
            <a:r>
              <a:rPr lang="fr-FR" sz="1600" dirty="0" err="1" smtClean="0"/>
              <a:t>suﬃt</a:t>
            </a:r>
            <a:r>
              <a:rPr lang="fr-FR" sz="1600" dirty="0" smtClean="0"/>
              <a:t> </a:t>
            </a:r>
            <a:r>
              <a:rPr lang="fr-FR" sz="1600" dirty="0"/>
              <a:t>de </a:t>
            </a:r>
            <a:r>
              <a:rPr lang="fr-FR" sz="1600" dirty="0" smtClean="0"/>
              <a:t>présenter </a:t>
            </a:r>
            <a:r>
              <a:rPr lang="fr-FR" sz="1600" b="1" dirty="0" smtClean="0"/>
              <a:t>votre </a:t>
            </a:r>
            <a:r>
              <a:rPr lang="fr-FR" sz="1600" b="1" dirty="0"/>
              <a:t>licence sportive </a:t>
            </a:r>
            <a:r>
              <a:rPr lang="fr-FR" sz="1600" dirty="0"/>
              <a:t>ou </a:t>
            </a:r>
            <a:r>
              <a:rPr lang="fr-FR" sz="1600" b="1" dirty="0"/>
              <a:t>votre carte </a:t>
            </a:r>
            <a:r>
              <a:rPr lang="fr-FR" sz="1600" b="1" dirty="0" smtClean="0"/>
              <a:t>professionnelle.</a:t>
            </a:r>
            <a:endParaRPr lang="fr-FR" sz="1600" b="1" dirty="0"/>
          </a:p>
          <a:p>
            <a:pPr marL="0" indent="0">
              <a:buNone/>
            </a:pPr>
            <a:endParaRPr lang="fr-FR" sz="16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8" r="9176"/>
          <a:stretch/>
        </p:blipFill>
        <p:spPr bwMode="auto">
          <a:xfrm>
            <a:off x="0" y="6525344"/>
            <a:ext cx="676275" cy="3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56" y="5200650"/>
            <a:ext cx="8001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198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8" r="9176"/>
          <a:stretch/>
        </p:blipFill>
        <p:spPr bwMode="auto">
          <a:xfrm>
            <a:off x="0" y="6525344"/>
            <a:ext cx="676275" cy="3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56" y="5200650"/>
            <a:ext cx="8001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Avec vous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Pendant toute la saison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57200" y="2392288"/>
            <a:ext cx="822960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smtClean="0"/>
              <a:t>Des privilèges toute l’année pour préparer vos compétitions dans les meilleures conditions :</a:t>
            </a:r>
          </a:p>
          <a:p>
            <a:pPr marL="0" indent="0">
              <a:buNone/>
            </a:pPr>
            <a:endParaRPr lang="fr-FR" sz="800" dirty="0" smtClean="0"/>
          </a:p>
          <a:p>
            <a:r>
              <a:rPr lang="fr-FR" sz="1400" dirty="0" smtClean="0"/>
              <a:t>Un </a:t>
            </a:r>
            <a:r>
              <a:rPr lang="fr-FR" sz="1400" dirty="0"/>
              <a:t>tarif très compétitif, pour vous et la personne qui </a:t>
            </a:r>
            <a:r>
              <a:rPr lang="fr-FR" sz="1400" dirty="0" smtClean="0"/>
              <a:t>partage votre </a:t>
            </a:r>
            <a:r>
              <a:rPr lang="fr-FR" sz="1400" dirty="0"/>
              <a:t>chambre, valable les week-ends (vendredi, samedi, dimanche</a:t>
            </a:r>
            <a:r>
              <a:rPr lang="fr-FR" sz="1400" dirty="0" smtClean="0"/>
              <a:t>), les </a:t>
            </a:r>
            <a:r>
              <a:rPr lang="fr-FR" sz="1400" dirty="0"/>
              <a:t>jours fériés et les veilles de jours fériés</a:t>
            </a:r>
            <a:r>
              <a:rPr lang="fr-FR" sz="1400" dirty="0" smtClean="0"/>
              <a:t>. La chambre double à 19€ ou 26€ par personne</a:t>
            </a:r>
          </a:p>
          <a:p>
            <a:pPr marL="0" indent="0">
              <a:buNone/>
            </a:pPr>
            <a:endParaRPr lang="fr-FR" sz="800" dirty="0"/>
          </a:p>
          <a:p>
            <a:r>
              <a:rPr lang="fr-FR" sz="1400" dirty="0" smtClean="0"/>
              <a:t>Un </a:t>
            </a:r>
            <a:r>
              <a:rPr lang="fr-FR" sz="1400" dirty="0"/>
              <a:t>hôtel proche de votre lieu de compétition avec plus de 300 hôtels </a:t>
            </a:r>
            <a:r>
              <a:rPr lang="fr-FR" sz="1400" dirty="0" smtClean="0"/>
              <a:t>ibis </a:t>
            </a:r>
            <a:r>
              <a:rPr lang="fr-FR" sz="1400" dirty="0"/>
              <a:t>en France et 500 en Europe</a:t>
            </a:r>
            <a:r>
              <a:rPr lang="fr-FR" sz="1400" dirty="0" smtClean="0"/>
              <a:t>.</a:t>
            </a:r>
          </a:p>
          <a:p>
            <a:pPr marL="0" indent="0">
              <a:buNone/>
            </a:pPr>
            <a:endParaRPr lang="fr-FR" sz="800" dirty="0" smtClean="0"/>
          </a:p>
          <a:p>
            <a:r>
              <a:rPr lang="fr-FR" sz="1400" dirty="0"/>
              <a:t>De nombreux services adaptés à votre rythme comme un petit-déjeuner 100 % équilibre, un départ tardif jusqu’à 17 h… Adressez-vous directement à l’hôtel de votre choix </a:t>
            </a:r>
            <a:r>
              <a:rPr lang="fr-FR" sz="1400" dirty="0" err="1"/>
              <a:t>aﬁn</a:t>
            </a:r>
            <a:r>
              <a:rPr lang="fr-FR" sz="1400" dirty="0"/>
              <a:t> de connaître tous les services disponibles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35496" y="25946"/>
            <a:ext cx="1915487" cy="1890886"/>
            <a:chOff x="35496" y="25946"/>
            <a:chExt cx="1915487" cy="1890886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699" t="20323" r="1150" b="1927"/>
            <a:stretch/>
          </p:blipFill>
          <p:spPr bwMode="auto">
            <a:xfrm>
              <a:off x="35496" y="25946"/>
              <a:ext cx="1915487" cy="189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5496" y="1196752"/>
              <a:ext cx="108012" cy="2880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52557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8" r="9176"/>
          <a:stretch/>
        </p:blipFill>
        <p:spPr bwMode="auto">
          <a:xfrm>
            <a:off x="0" y="6525344"/>
            <a:ext cx="676275" cy="3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56" y="5200650"/>
            <a:ext cx="8001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57200" y="2392288"/>
            <a:ext cx="822960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smtClean="0"/>
              <a:t>Des services dédiés aux sportifs :</a:t>
            </a:r>
          </a:p>
          <a:p>
            <a:pPr marL="0" indent="0">
              <a:buNone/>
            </a:pPr>
            <a:endParaRPr lang="fr-FR" sz="800" dirty="0" smtClean="0"/>
          </a:p>
          <a:p>
            <a:r>
              <a:rPr lang="fr-FR" sz="1400" dirty="0" smtClean="0"/>
              <a:t>Un départ gratuit jusqu’à 17h</a:t>
            </a:r>
          </a:p>
          <a:p>
            <a:r>
              <a:rPr lang="fr-FR" sz="1400" dirty="0" smtClean="0"/>
              <a:t>La presse sportive à disposition</a:t>
            </a:r>
          </a:p>
          <a:p>
            <a:r>
              <a:rPr lang="fr-FR" sz="1400" dirty="0" smtClean="0"/>
              <a:t>Un interlocuteur dédié pendant votre séjour</a:t>
            </a:r>
          </a:p>
          <a:p>
            <a:r>
              <a:rPr lang="fr-FR" sz="1400" dirty="0" smtClean="0"/>
              <a:t>Une salle de réunion gratuite pour les briefings</a:t>
            </a:r>
          </a:p>
          <a:p>
            <a:r>
              <a:rPr lang="fr-FR" sz="1400" dirty="0" smtClean="0"/>
              <a:t>Une chambre supplémentaire gratuite pour préparer vos compétitions</a:t>
            </a:r>
          </a:p>
          <a:p>
            <a:r>
              <a:rPr lang="fr-FR" sz="1400" dirty="0" smtClean="0"/>
              <a:t>Une table de massage à disposition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050" dirty="0" smtClean="0"/>
              <a:t>Ces services sont proposés dans certains hôtels ibis en France métropolitaine sous conditions et sous réserve de disponibilité</a:t>
            </a:r>
            <a:endParaRPr lang="fr-FR" sz="1050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Précisions sur l’offre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35496" y="25946"/>
            <a:ext cx="1915487" cy="1890886"/>
            <a:chOff x="35496" y="25946"/>
            <a:chExt cx="1915487" cy="1890886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699" t="20323" r="1150" b="1927"/>
            <a:stretch/>
          </p:blipFill>
          <p:spPr bwMode="auto">
            <a:xfrm>
              <a:off x="35496" y="25946"/>
              <a:ext cx="1915487" cy="189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35496" y="1196752"/>
              <a:ext cx="108012" cy="2880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87308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8" r="9176"/>
          <a:stretch/>
        </p:blipFill>
        <p:spPr bwMode="auto">
          <a:xfrm>
            <a:off x="0" y="6525344"/>
            <a:ext cx="676275" cy="343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56" y="5200650"/>
            <a:ext cx="8001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57200" y="2392288"/>
            <a:ext cx="8229600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600" dirty="0" smtClean="0"/>
              <a:t>Des services dédiés de restauration adaptés :</a:t>
            </a:r>
          </a:p>
          <a:p>
            <a:pPr marL="0" indent="0">
              <a:buNone/>
            </a:pPr>
            <a:endParaRPr lang="fr-FR" sz="800" dirty="0" smtClean="0"/>
          </a:p>
          <a:p>
            <a:r>
              <a:rPr lang="fr-FR" sz="1400" dirty="0" smtClean="0"/>
              <a:t>Un petit déjeuner 100% équilibré</a:t>
            </a:r>
          </a:p>
          <a:p>
            <a:r>
              <a:rPr lang="fr-FR" sz="1400" dirty="0" smtClean="0"/>
              <a:t>Des menus adaptés à la pratique de votre sport</a:t>
            </a:r>
          </a:p>
          <a:p>
            <a:r>
              <a:rPr lang="fr-FR" sz="1400" dirty="0" smtClean="0"/>
              <a:t>Un déjeuner à partir de 11h</a:t>
            </a:r>
          </a:p>
          <a:p>
            <a:r>
              <a:rPr lang="fr-FR" sz="1400" dirty="0" smtClean="0"/>
              <a:t>Un dîner jusqu’à 22h30</a:t>
            </a:r>
          </a:p>
          <a:p>
            <a:r>
              <a:rPr lang="fr-FR" sz="1400" dirty="0" smtClean="0"/>
              <a:t>Une collation d’avant compétition</a:t>
            </a:r>
          </a:p>
          <a:p>
            <a:r>
              <a:rPr lang="fr-FR" sz="1400" dirty="0" smtClean="0"/>
              <a:t>Un plateau repas froid jusqu’à minuit</a:t>
            </a:r>
          </a:p>
          <a:p>
            <a:pPr marL="0" indent="0">
              <a:buNone/>
            </a:pPr>
            <a:endParaRPr lang="fr-FR" sz="1400" dirty="0"/>
          </a:p>
          <a:p>
            <a:pPr marL="0" indent="0">
              <a:buNone/>
            </a:pPr>
            <a:r>
              <a:rPr lang="fr-FR" sz="1050" dirty="0" smtClean="0"/>
              <a:t>Ces services sont proposés dans certains hôtels ibis en France métropolitaine sous conditions et sous réserve de disponibilité</a:t>
            </a:r>
            <a:endParaRPr lang="fr-FR" sz="1050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Précisions sur l’offre</a:t>
            </a:r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35496" y="25946"/>
            <a:ext cx="1915487" cy="1890886"/>
            <a:chOff x="35496" y="25946"/>
            <a:chExt cx="1915487" cy="1890886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699" t="20323" r="1150" b="1927"/>
            <a:stretch/>
          </p:blipFill>
          <p:spPr bwMode="auto">
            <a:xfrm>
              <a:off x="35496" y="25946"/>
              <a:ext cx="1915487" cy="189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35496" y="1196752"/>
              <a:ext cx="108012" cy="288032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427315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307</Words>
  <Application>Microsoft Office PowerPoint</Application>
  <PresentationFormat>Affichage à l'écran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Avec vous  Pendant toute la saison</vt:lpstr>
      <vt:lpstr>Avec vous  Pendant toute la saison</vt:lpstr>
      <vt:lpstr>Précisions sur l’offre</vt:lpstr>
      <vt:lpstr>Précisions sur l’offre</vt:lpstr>
    </vt:vector>
  </TitlesOfParts>
  <Company>ACCOR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KASMI Thomas</dc:creator>
  <cp:lastModifiedBy>BRIGNATZ Amandine</cp:lastModifiedBy>
  <cp:revision>7</cp:revision>
  <dcterms:created xsi:type="dcterms:W3CDTF">2015-01-08T17:27:40Z</dcterms:created>
  <dcterms:modified xsi:type="dcterms:W3CDTF">2015-02-24T16:11:22Z</dcterms:modified>
</cp:coreProperties>
</file>